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91" r:id="rId3"/>
    <p:sldId id="283" r:id="rId4"/>
    <p:sldId id="292" r:id="rId5"/>
    <p:sldId id="293" r:id="rId6"/>
    <p:sldId id="299" r:id="rId7"/>
    <p:sldId id="294" r:id="rId8"/>
    <p:sldId id="298" r:id="rId9"/>
    <p:sldId id="297" r:id="rId10"/>
    <p:sldId id="296" r:id="rId11"/>
    <p:sldId id="295" r:id="rId12"/>
    <p:sldId id="302" r:id="rId13"/>
    <p:sldId id="301" r:id="rId14"/>
    <p:sldId id="300" r:id="rId15"/>
    <p:sldId id="303" r:id="rId16"/>
    <p:sldId id="307" r:id="rId17"/>
    <p:sldId id="306" r:id="rId18"/>
    <p:sldId id="305" r:id="rId19"/>
    <p:sldId id="304" r:id="rId20"/>
    <p:sldId id="308" r:id="rId21"/>
    <p:sldId id="311" r:id="rId22"/>
    <p:sldId id="310" r:id="rId23"/>
    <p:sldId id="315" r:id="rId24"/>
    <p:sldId id="314" r:id="rId25"/>
    <p:sldId id="313" r:id="rId26"/>
    <p:sldId id="312" r:id="rId27"/>
    <p:sldId id="309" r:id="rId28"/>
    <p:sldId id="317" r:id="rId29"/>
    <p:sldId id="316" r:id="rId30"/>
    <p:sldId id="320" r:id="rId31"/>
    <p:sldId id="318" r:id="rId32"/>
    <p:sldId id="319" r:id="rId33"/>
    <p:sldId id="287" r:id="rId34"/>
    <p:sldId id="29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67C8"/>
    <a:srgbClr val="CCFF66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32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A04A7C-8AE0-439F-B584-779C3C555F2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13CB2B2-4349-48B7-BB41-A0DDEA6B0708}">
      <dgm:prSet phldrT="[Текст]" custT="1"/>
      <dgm:spPr/>
      <dgm:t>
        <a:bodyPr/>
        <a:lstStyle/>
        <a:p>
          <a:r>
            <a:rPr lang="ru-RU" sz="1600" dirty="0" smtClean="0"/>
            <a:t>Фестивали</a:t>
          </a:r>
          <a:endParaRPr lang="ru-RU" sz="1600" dirty="0"/>
        </a:p>
      </dgm:t>
    </dgm:pt>
    <dgm:pt modelId="{319F08E7-3C8F-4787-A8B1-FED7472D3ED1}" type="parTrans" cxnId="{87EE71D9-6CEE-47FF-8F26-AB85C953CCB6}">
      <dgm:prSet/>
      <dgm:spPr/>
      <dgm:t>
        <a:bodyPr/>
        <a:lstStyle/>
        <a:p>
          <a:endParaRPr lang="ru-RU"/>
        </a:p>
      </dgm:t>
    </dgm:pt>
    <dgm:pt modelId="{9062ADB9-71DC-4128-B2C2-21DE42D2CE19}" type="sibTrans" cxnId="{87EE71D9-6CEE-47FF-8F26-AB85C953CCB6}">
      <dgm:prSet/>
      <dgm:spPr/>
      <dgm:t>
        <a:bodyPr/>
        <a:lstStyle/>
        <a:p>
          <a:endParaRPr lang="ru-RU"/>
        </a:p>
      </dgm:t>
    </dgm:pt>
    <dgm:pt modelId="{4A6BEF13-21D2-469B-832F-A0069405528C}">
      <dgm:prSet phldrT="[Текст]" custT="1"/>
      <dgm:spPr/>
      <dgm:t>
        <a:bodyPr/>
        <a:lstStyle/>
        <a:p>
          <a:r>
            <a:rPr lang="ru-RU" sz="1600" dirty="0" smtClean="0"/>
            <a:t>Принятие присяги иностранными гражданами</a:t>
          </a:r>
          <a:endParaRPr lang="ru-RU" sz="1600" dirty="0"/>
        </a:p>
      </dgm:t>
    </dgm:pt>
    <dgm:pt modelId="{DAB17B03-BF84-4A1E-A76E-7AA7F2829288}" type="parTrans" cxnId="{37248D72-A660-4DDE-8982-B3EEE44C45C2}">
      <dgm:prSet/>
      <dgm:spPr/>
      <dgm:t>
        <a:bodyPr/>
        <a:lstStyle/>
        <a:p>
          <a:endParaRPr lang="ru-RU"/>
        </a:p>
      </dgm:t>
    </dgm:pt>
    <dgm:pt modelId="{8297D0E1-095A-492A-B6CA-B92B07576790}" type="sibTrans" cxnId="{37248D72-A660-4DDE-8982-B3EEE44C45C2}">
      <dgm:prSet/>
      <dgm:spPr/>
      <dgm:t>
        <a:bodyPr/>
        <a:lstStyle/>
        <a:p>
          <a:endParaRPr lang="ru-RU"/>
        </a:p>
      </dgm:t>
    </dgm:pt>
    <dgm:pt modelId="{B10218DA-EA32-4FA9-AC6B-291BEBB60374}">
      <dgm:prSet phldrT="[Текст]" custT="1"/>
      <dgm:spPr/>
      <dgm:t>
        <a:bodyPr/>
        <a:lstStyle/>
        <a:p>
          <a:r>
            <a:rPr lang="ru-RU" sz="1600" dirty="0" smtClean="0"/>
            <a:t>Городские праздники</a:t>
          </a:r>
          <a:endParaRPr lang="ru-RU" sz="1600" dirty="0"/>
        </a:p>
      </dgm:t>
    </dgm:pt>
    <dgm:pt modelId="{2E3BF1F7-7C3F-44C3-9C05-B40FA8565EE2}" type="parTrans" cxnId="{A24C161A-0622-4479-A097-38109C1D8C81}">
      <dgm:prSet/>
      <dgm:spPr/>
      <dgm:t>
        <a:bodyPr/>
        <a:lstStyle/>
        <a:p>
          <a:endParaRPr lang="ru-RU"/>
        </a:p>
      </dgm:t>
    </dgm:pt>
    <dgm:pt modelId="{6DEDB7ED-40F9-4358-B5D2-FDA9E56B9CEC}" type="sibTrans" cxnId="{A24C161A-0622-4479-A097-38109C1D8C81}">
      <dgm:prSet/>
      <dgm:spPr/>
      <dgm:t>
        <a:bodyPr/>
        <a:lstStyle/>
        <a:p>
          <a:endParaRPr lang="ru-RU"/>
        </a:p>
      </dgm:t>
    </dgm:pt>
    <dgm:pt modelId="{C8D76255-49FB-424D-A1A3-DEB29F785A19}">
      <dgm:prSet phldrT="[Текст]" custT="1"/>
      <dgm:spPr/>
      <dgm:t>
        <a:bodyPr/>
        <a:lstStyle/>
        <a:p>
          <a:r>
            <a:rPr lang="ru-RU" sz="1600" dirty="0" smtClean="0"/>
            <a:t>Народные гуляния</a:t>
          </a:r>
          <a:endParaRPr lang="ru-RU" sz="1600" dirty="0"/>
        </a:p>
      </dgm:t>
    </dgm:pt>
    <dgm:pt modelId="{9C764DC0-A3EB-47C4-8325-EF15D7FE291E}" type="parTrans" cxnId="{0723991A-4D6D-42C2-AFD1-5EA63A820DDE}">
      <dgm:prSet/>
      <dgm:spPr/>
      <dgm:t>
        <a:bodyPr/>
        <a:lstStyle/>
        <a:p>
          <a:endParaRPr lang="ru-RU"/>
        </a:p>
      </dgm:t>
    </dgm:pt>
    <dgm:pt modelId="{859355B6-F110-4AC4-A248-F584D97D9895}" type="sibTrans" cxnId="{0723991A-4D6D-42C2-AFD1-5EA63A820DDE}">
      <dgm:prSet/>
      <dgm:spPr/>
      <dgm:t>
        <a:bodyPr/>
        <a:lstStyle/>
        <a:p>
          <a:endParaRPr lang="ru-RU"/>
        </a:p>
      </dgm:t>
    </dgm:pt>
    <dgm:pt modelId="{9B495E6C-982C-437A-A562-78EB232C5FC2}">
      <dgm:prSet phldrT="[Текст]" custT="1"/>
      <dgm:spPr/>
      <dgm:t>
        <a:bodyPr/>
        <a:lstStyle/>
        <a:p>
          <a:r>
            <a:rPr lang="ru-RU" sz="1600" dirty="0" smtClean="0"/>
            <a:t>Летняя творческая площадка</a:t>
          </a:r>
          <a:endParaRPr lang="ru-RU" sz="1600" dirty="0"/>
        </a:p>
      </dgm:t>
    </dgm:pt>
    <dgm:pt modelId="{0E2CFD8F-2808-46BE-9410-0382E81FEEB3}" type="parTrans" cxnId="{65F99C54-FD9F-44F7-9664-67236CEE91D7}">
      <dgm:prSet/>
      <dgm:spPr/>
      <dgm:t>
        <a:bodyPr/>
        <a:lstStyle/>
        <a:p>
          <a:endParaRPr lang="ru-RU"/>
        </a:p>
      </dgm:t>
    </dgm:pt>
    <dgm:pt modelId="{F861DAE0-242D-447F-81C8-6779875981EB}" type="sibTrans" cxnId="{65F99C54-FD9F-44F7-9664-67236CEE91D7}">
      <dgm:prSet/>
      <dgm:spPr/>
      <dgm:t>
        <a:bodyPr/>
        <a:lstStyle/>
        <a:p>
          <a:endParaRPr lang="ru-RU"/>
        </a:p>
      </dgm:t>
    </dgm:pt>
    <dgm:pt modelId="{80CB0990-29CD-47B5-96E5-E1E8117469D5}">
      <dgm:prSet phldrT="[Текст]" custT="1"/>
      <dgm:spPr/>
      <dgm:t>
        <a:bodyPr/>
        <a:lstStyle/>
        <a:p>
          <a:r>
            <a:rPr lang="ru-RU" sz="1600" dirty="0" smtClean="0"/>
            <a:t>Национальные праздники</a:t>
          </a:r>
          <a:endParaRPr lang="ru-RU" sz="1600" dirty="0"/>
        </a:p>
      </dgm:t>
    </dgm:pt>
    <dgm:pt modelId="{1B680C66-C375-4284-96E5-0B89622021A0}" type="parTrans" cxnId="{4DF01958-07C0-4F0C-834E-EFE33F82C511}">
      <dgm:prSet/>
      <dgm:spPr/>
      <dgm:t>
        <a:bodyPr/>
        <a:lstStyle/>
        <a:p>
          <a:endParaRPr lang="ru-RU"/>
        </a:p>
      </dgm:t>
    </dgm:pt>
    <dgm:pt modelId="{852454FC-9C9D-4428-A1BF-3F7C1F2D918D}" type="sibTrans" cxnId="{4DF01958-07C0-4F0C-834E-EFE33F82C511}">
      <dgm:prSet/>
      <dgm:spPr/>
      <dgm:t>
        <a:bodyPr/>
        <a:lstStyle/>
        <a:p>
          <a:endParaRPr lang="ru-RU"/>
        </a:p>
      </dgm:t>
    </dgm:pt>
    <dgm:pt modelId="{03842289-451E-4807-B8BB-D76A586E63B6}">
      <dgm:prSet phldrT="[Текст]" custT="1"/>
      <dgm:spPr/>
      <dgm:t>
        <a:bodyPr/>
        <a:lstStyle/>
        <a:p>
          <a:r>
            <a:rPr lang="ru-RU" sz="1600" dirty="0" smtClean="0"/>
            <a:t>Познавательные программы</a:t>
          </a:r>
          <a:endParaRPr lang="ru-RU" sz="1600" dirty="0"/>
        </a:p>
      </dgm:t>
    </dgm:pt>
    <dgm:pt modelId="{ECED5036-5C2F-4C4A-97C0-4D64E732AFB4}" type="parTrans" cxnId="{A52E27F4-1379-4419-B11E-F33C7F9DA611}">
      <dgm:prSet/>
      <dgm:spPr/>
      <dgm:t>
        <a:bodyPr/>
        <a:lstStyle/>
        <a:p>
          <a:endParaRPr lang="ru-RU"/>
        </a:p>
      </dgm:t>
    </dgm:pt>
    <dgm:pt modelId="{F8CFE8F3-0B89-4539-AAFE-743EFAA2D0CA}" type="sibTrans" cxnId="{A52E27F4-1379-4419-B11E-F33C7F9DA611}">
      <dgm:prSet/>
      <dgm:spPr/>
      <dgm:t>
        <a:bodyPr/>
        <a:lstStyle/>
        <a:p>
          <a:endParaRPr lang="ru-RU"/>
        </a:p>
      </dgm:t>
    </dgm:pt>
    <dgm:pt modelId="{07C88896-BF2C-4A65-BA6C-23F8C2F08D3D}">
      <dgm:prSet phldrT="[Текст]" custT="1"/>
      <dgm:spPr/>
      <dgm:t>
        <a:bodyPr/>
        <a:lstStyle/>
        <a:p>
          <a:r>
            <a:rPr lang="ru-RU" sz="1600" dirty="0" smtClean="0"/>
            <a:t>Спортивные праздники</a:t>
          </a:r>
          <a:endParaRPr lang="ru-RU" sz="1600" dirty="0"/>
        </a:p>
      </dgm:t>
    </dgm:pt>
    <dgm:pt modelId="{FB11BE46-8E13-4F95-A222-206137C16DE5}" type="parTrans" cxnId="{A439F1F3-287D-40C2-99B7-368E8D85C78A}">
      <dgm:prSet/>
      <dgm:spPr/>
      <dgm:t>
        <a:bodyPr/>
        <a:lstStyle/>
        <a:p>
          <a:endParaRPr lang="ru-RU"/>
        </a:p>
      </dgm:t>
    </dgm:pt>
    <dgm:pt modelId="{9EE5DE9D-E00C-4E32-912F-0C1B01C5E077}" type="sibTrans" cxnId="{A439F1F3-287D-40C2-99B7-368E8D85C78A}">
      <dgm:prSet/>
      <dgm:spPr/>
      <dgm:t>
        <a:bodyPr/>
        <a:lstStyle/>
        <a:p>
          <a:endParaRPr lang="ru-RU"/>
        </a:p>
      </dgm:t>
    </dgm:pt>
    <dgm:pt modelId="{6BE756D2-2534-40C4-803D-1A7F8780D973}">
      <dgm:prSet phldrT="[Текст]" custT="1"/>
      <dgm:spPr/>
      <dgm:t>
        <a:bodyPr/>
        <a:lstStyle/>
        <a:p>
          <a:r>
            <a:rPr lang="ru-RU" sz="1600" dirty="0" smtClean="0"/>
            <a:t>Патриотически акции</a:t>
          </a:r>
          <a:endParaRPr lang="ru-RU" sz="1600" dirty="0"/>
        </a:p>
      </dgm:t>
    </dgm:pt>
    <dgm:pt modelId="{4A7FF947-30F3-46B8-A622-A8593FE9758C}" type="parTrans" cxnId="{9C70EE6A-0070-4F35-A508-62F44B3F25B4}">
      <dgm:prSet/>
      <dgm:spPr/>
      <dgm:t>
        <a:bodyPr/>
        <a:lstStyle/>
        <a:p>
          <a:endParaRPr lang="ru-RU"/>
        </a:p>
      </dgm:t>
    </dgm:pt>
    <dgm:pt modelId="{01FFA7F1-7A49-4A97-B54E-EA2C48F212C2}" type="sibTrans" cxnId="{9C70EE6A-0070-4F35-A508-62F44B3F25B4}">
      <dgm:prSet/>
      <dgm:spPr/>
      <dgm:t>
        <a:bodyPr/>
        <a:lstStyle/>
        <a:p>
          <a:endParaRPr lang="ru-RU"/>
        </a:p>
      </dgm:t>
    </dgm:pt>
    <dgm:pt modelId="{F1244CF1-446E-46ED-8550-8D408D310735}" type="pres">
      <dgm:prSet presAssocID="{3AA04A7C-8AE0-439F-B584-779C3C555F25}" presName="compositeShape" presStyleCnt="0">
        <dgm:presLayoutVars>
          <dgm:dir/>
          <dgm:resizeHandles/>
        </dgm:presLayoutVars>
      </dgm:prSet>
      <dgm:spPr/>
    </dgm:pt>
    <dgm:pt modelId="{366E0A54-7F7C-452B-A7DA-353FF109F341}" type="pres">
      <dgm:prSet presAssocID="{3AA04A7C-8AE0-439F-B584-779C3C555F25}" presName="pyramid" presStyleLbl="node1" presStyleIdx="0" presStyleCnt="1"/>
      <dgm:spPr/>
    </dgm:pt>
    <dgm:pt modelId="{5697E6F7-23E2-4E06-A17E-EBEA20649F84}" type="pres">
      <dgm:prSet presAssocID="{3AA04A7C-8AE0-439F-B584-779C3C555F25}" presName="theList" presStyleCnt="0"/>
      <dgm:spPr/>
    </dgm:pt>
    <dgm:pt modelId="{1069E2D2-B5CA-40AA-95F0-D9FAFC4F20B8}" type="pres">
      <dgm:prSet presAssocID="{013CB2B2-4349-48B7-BB41-A0DDEA6B0708}" presName="aNode" presStyleLbl="fgAcc1" presStyleIdx="0" presStyleCnt="9" custScaleY="53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443CFA-B415-45C7-A736-0602BB808C78}" type="pres">
      <dgm:prSet presAssocID="{013CB2B2-4349-48B7-BB41-A0DDEA6B0708}" presName="aSpace" presStyleCnt="0"/>
      <dgm:spPr/>
    </dgm:pt>
    <dgm:pt modelId="{BC954280-EFF8-4CB1-AAA4-9CA84E7026FE}" type="pres">
      <dgm:prSet presAssocID="{B10218DA-EA32-4FA9-AC6B-291BEBB60374}" presName="aNode" presStyleLbl="fgAcc1" presStyleIdx="1" presStyleCnt="9" custScaleY="79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F69BBD-9C82-4C35-AC07-D5EB2C5BF28C}" type="pres">
      <dgm:prSet presAssocID="{B10218DA-EA32-4FA9-AC6B-291BEBB60374}" presName="aSpace" presStyleCnt="0"/>
      <dgm:spPr/>
    </dgm:pt>
    <dgm:pt modelId="{F5268C13-18A4-4C11-AFF7-09730C38BC4E}" type="pres">
      <dgm:prSet presAssocID="{80CB0990-29CD-47B5-96E5-E1E8117469D5}" presName="aNode" presStyleLbl="fgAcc1" presStyleIdx="2" presStyleCnt="9" custScaleY="783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6C4B2A-360F-4BA6-909C-6617EF1DD09B}" type="pres">
      <dgm:prSet presAssocID="{80CB0990-29CD-47B5-96E5-E1E8117469D5}" presName="aSpace" presStyleCnt="0"/>
      <dgm:spPr/>
    </dgm:pt>
    <dgm:pt modelId="{FA36173E-7390-4AF6-8A53-38498C0AEB46}" type="pres">
      <dgm:prSet presAssocID="{07C88896-BF2C-4A65-BA6C-23F8C2F08D3D}" presName="aNode" presStyleLbl="fgAcc1" presStyleIdx="3" presStyleCnt="9" custScaleY="69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81CBE8-5EBC-4C3E-8587-1CDAAFDD775E}" type="pres">
      <dgm:prSet presAssocID="{07C88896-BF2C-4A65-BA6C-23F8C2F08D3D}" presName="aSpace" presStyleCnt="0"/>
      <dgm:spPr/>
    </dgm:pt>
    <dgm:pt modelId="{D7CCF0A4-7E16-46BB-A7A6-AEF87093679B}" type="pres">
      <dgm:prSet presAssocID="{C8D76255-49FB-424D-A1A3-DEB29F785A19}" presName="aNode" presStyleLbl="fgAcc1" presStyleIdx="4" presStyleCnt="9" custScaleY="70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17D29D-25E1-4CA4-94DC-D5D2ECCE17D7}" type="pres">
      <dgm:prSet presAssocID="{C8D76255-49FB-424D-A1A3-DEB29F785A19}" presName="aSpace" presStyleCnt="0"/>
      <dgm:spPr/>
    </dgm:pt>
    <dgm:pt modelId="{C42C226F-C447-4542-A57E-D4E59E58460F}" type="pres">
      <dgm:prSet presAssocID="{6BE756D2-2534-40C4-803D-1A7F8780D973}" presName="aNode" presStyleLbl="fgAcc1" presStyleIdx="5" presStyleCnt="9" custScaleY="77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9D1ED-ED69-47C0-92B9-57631A77DB46}" type="pres">
      <dgm:prSet presAssocID="{6BE756D2-2534-40C4-803D-1A7F8780D973}" presName="aSpace" presStyleCnt="0"/>
      <dgm:spPr/>
    </dgm:pt>
    <dgm:pt modelId="{E79F7BB6-EEB7-46E6-8D20-059C3E6C15B8}" type="pres">
      <dgm:prSet presAssocID="{9B495E6C-982C-437A-A562-78EB232C5FC2}" presName="aNode" presStyleLbl="fgAcc1" presStyleIdx="6" presStyleCnt="9" custScaleY="742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42245-26C6-4B87-BEBC-747D2D19E88E}" type="pres">
      <dgm:prSet presAssocID="{9B495E6C-982C-437A-A562-78EB232C5FC2}" presName="aSpace" presStyleCnt="0"/>
      <dgm:spPr/>
    </dgm:pt>
    <dgm:pt modelId="{96EAF0D4-66EC-40B8-A60E-FD090B870E3A}" type="pres">
      <dgm:prSet presAssocID="{03842289-451E-4807-B8BB-D76A586E63B6}" presName="aNode" presStyleLbl="fgAcc1" presStyleIdx="7" presStyleCnt="9" custScaleY="65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7E514-A8D3-412E-979F-290FE11ECB48}" type="pres">
      <dgm:prSet presAssocID="{03842289-451E-4807-B8BB-D76A586E63B6}" presName="aSpace" presStyleCnt="0"/>
      <dgm:spPr/>
    </dgm:pt>
    <dgm:pt modelId="{6FFF802B-C1D6-48CE-AFA4-A4E295953F37}" type="pres">
      <dgm:prSet presAssocID="{4A6BEF13-21D2-469B-832F-A0069405528C}" presName="aNode" presStyleLbl="fgAcc1" presStyleIdx="8" presStyleCnt="9" custScaleY="930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2DB071-248F-4151-B7A3-4CB005DD9C63}" type="pres">
      <dgm:prSet presAssocID="{4A6BEF13-21D2-469B-832F-A0069405528C}" presName="aSpace" presStyleCnt="0"/>
      <dgm:spPr/>
    </dgm:pt>
  </dgm:ptLst>
  <dgm:cxnLst>
    <dgm:cxn modelId="{65F99C54-FD9F-44F7-9664-67236CEE91D7}" srcId="{3AA04A7C-8AE0-439F-B584-779C3C555F25}" destId="{9B495E6C-982C-437A-A562-78EB232C5FC2}" srcOrd="6" destOrd="0" parTransId="{0E2CFD8F-2808-46BE-9410-0382E81FEEB3}" sibTransId="{F861DAE0-242D-447F-81C8-6779875981EB}"/>
    <dgm:cxn modelId="{4906863E-62B2-4F29-9BAF-EFCA9281BC3F}" type="presOf" srcId="{07C88896-BF2C-4A65-BA6C-23F8C2F08D3D}" destId="{FA36173E-7390-4AF6-8A53-38498C0AEB46}" srcOrd="0" destOrd="0" presId="urn:microsoft.com/office/officeart/2005/8/layout/pyramid2"/>
    <dgm:cxn modelId="{9A50B5A4-244D-49BB-ABCF-DB8AF7EC6017}" type="presOf" srcId="{4A6BEF13-21D2-469B-832F-A0069405528C}" destId="{6FFF802B-C1D6-48CE-AFA4-A4E295953F37}" srcOrd="0" destOrd="0" presId="urn:microsoft.com/office/officeart/2005/8/layout/pyramid2"/>
    <dgm:cxn modelId="{37248D72-A660-4DDE-8982-B3EEE44C45C2}" srcId="{3AA04A7C-8AE0-439F-B584-779C3C555F25}" destId="{4A6BEF13-21D2-469B-832F-A0069405528C}" srcOrd="8" destOrd="0" parTransId="{DAB17B03-BF84-4A1E-A76E-7AA7F2829288}" sibTransId="{8297D0E1-095A-492A-B6CA-B92B07576790}"/>
    <dgm:cxn modelId="{A439F1F3-287D-40C2-99B7-368E8D85C78A}" srcId="{3AA04A7C-8AE0-439F-B584-779C3C555F25}" destId="{07C88896-BF2C-4A65-BA6C-23F8C2F08D3D}" srcOrd="3" destOrd="0" parTransId="{FB11BE46-8E13-4F95-A222-206137C16DE5}" sibTransId="{9EE5DE9D-E00C-4E32-912F-0C1B01C5E077}"/>
    <dgm:cxn modelId="{72EFDFF1-DE18-456E-A7B9-65B595AC398A}" type="presOf" srcId="{C8D76255-49FB-424D-A1A3-DEB29F785A19}" destId="{D7CCF0A4-7E16-46BB-A7A6-AEF87093679B}" srcOrd="0" destOrd="0" presId="urn:microsoft.com/office/officeart/2005/8/layout/pyramid2"/>
    <dgm:cxn modelId="{8EBC107E-3ACA-4635-A87B-33BBF19CCA34}" type="presOf" srcId="{80CB0990-29CD-47B5-96E5-E1E8117469D5}" destId="{F5268C13-18A4-4C11-AFF7-09730C38BC4E}" srcOrd="0" destOrd="0" presId="urn:microsoft.com/office/officeart/2005/8/layout/pyramid2"/>
    <dgm:cxn modelId="{02CFCAF8-EBFC-43E0-AE18-CBCB823C5910}" type="presOf" srcId="{9B495E6C-982C-437A-A562-78EB232C5FC2}" destId="{E79F7BB6-EEB7-46E6-8D20-059C3E6C15B8}" srcOrd="0" destOrd="0" presId="urn:microsoft.com/office/officeart/2005/8/layout/pyramid2"/>
    <dgm:cxn modelId="{A52E27F4-1379-4419-B11E-F33C7F9DA611}" srcId="{3AA04A7C-8AE0-439F-B584-779C3C555F25}" destId="{03842289-451E-4807-B8BB-D76A586E63B6}" srcOrd="7" destOrd="0" parTransId="{ECED5036-5C2F-4C4A-97C0-4D64E732AFB4}" sibTransId="{F8CFE8F3-0B89-4539-AAFE-743EFAA2D0CA}"/>
    <dgm:cxn modelId="{0723991A-4D6D-42C2-AFD1-5EA63A820DDE}" srcId="{3AA04A7C-8AE0-439F-B584-779C3C555F25}" destId="{C8D76255-49FB-424D-A1A3-DEB29F785A19}" srcOrd="4" destOrd="0" parTransId="{9C764DC0-A3EB-47C4-8325-EF15D7FE291E}" sibTransId="{859355B6-F110-4AC4-A248-F584D97D9895}"/>
    <dgm:cxn modelId="{A24C161A-0622-4479-A097-38109C1D8C81}" srcId="{3AA04A7C-8AE0-439F-B584-779C3C555F25}" destId="{B10218DA-EA32-4FA9-AC6B-291BEBB60374}" srcOrd="1" destOrd="0" parTransId="{2E3BF1F7-7C3F-44C3-9C05-B40FA8565EE2}" sibTransId="{6DEDB7ED-40F9-4358-B5D2-FDA9E56B9CEC}"/>
    <dgm:cxn modelId="{CD63B24A-8089-4800-A320-4F691A24689F}" type="presOf" srcId="{B10218DA-EA32-4FA9-AC6B-291BEBB60374}" destId="{BC954280-EFF8-4CB1-AAA4-9CA84E7026FE}" srcOrd="0" destOrd="0" presId="urn:microsoft.com/office/officeart/2005/8/layout/pyramid2"/>
    <dgm:cxn modelId="{5C4F3827-CFBA-4FF6-A31F-1C3DEDBAF4DB}" type="presOf" srcId="{6BE756D2-2534-40C4-803D-1A7F8780D973}" destId="{C42C226F-C447-4542-A57E-D4E59E58460F}" srcOrd="0" destOrd="0" presId="urn:microsoft.com/office/officeart/2005/8/layout/pyramid2"/>
    <dgm:cxn modelId="{CB2103BF-EDEF-43E2-9F1E-EB7A5E98686E}" type="presOf" srcId="{013CB2B2-4349-48B7-BB41-A0DDEA6B0708}" destId="{1069E2D2-B5CA-40AA-95F0-D9FAFC4F20B8}" srcOrd="0" destOrd="0" presId="urn:microsoft.com/office/officeart/2005/8/layout/pyramid2"/>
    <dgm:cxn modelId="{3FABBBB8-B178-4F4F-AE30-891F5683C826}" type="presOf" srcId="{03842289-451E-4807-B8BB-D76A586E63B6}" destId="{96EAF0D4-66EC-40B8-A60E-FD090B870E3A}" srcOrd="0" destOrd="0" presId="urn:microsoft.com/office/officeart/2005/8/layout/pyramid2"/>
    <dgm:cxn modelId="{9C70EE6A-0070-4F35-A508-62F44B3F25B4}" srcId="{3AA04A7C-8AE0-439F-B584-779C3C555F25}" destId="{6BE756D2-2534-40C4-803D-1A7F8780D973}" srcOrd="5" destOrd="0" parTransId="{4A7FF947-30F3-46B8-A622-A8593FE9758C}" sibTransId="{01FFA7F1-7A49-4A97-B54E-EA2C48F212C2}"/>
    <dgm:cxn modelId="{87EE71D9-6CEE-47FF-8F26-AB85C953CCB6}" srcId="{3AA04A7C-8AE0-439F-B584-779C3C555F25}" destId="{013CB2B2-4349-48B7-BB41-A0DDEA6B0708}" srcOrd="0" destOrd="0" parTransId="{319F08E7-3C8F-4787-A8B1-FED7472D3ED1}" sibTransId="{9062ADB9-71DC-4128-B2C2-21DE42D2CE19}"/>
    <dgm:cxn modelId="{DDB673E6-D715-408F-976B-643A476810AC}" type="presOf" srcId="{3AA04A7C-8AE0-439F-B584-779C3C555F25}" destId="{F1244CF1-446E-46ED-8550-8D408D310735}" srcOrd="0" destOrd="0" presId="urn:microsoft.com/office/officeart/2005/8/layout/pyramid2"/>
    <dgm:cxn modelId="{4DF01958-07C0-4F0C-834E-EFE33F82C511}" srcId="{3AA04A7C-8AE0-439F-B584-779C3C555F25}" destId="{80CB0990-29CD-47B5-96E5-E1E8117469D5}" srcOrd="2" destOrd="0" parTransId="{1B680C66-C375-4284-96E5-0B89622021A0}" sibTransId="{852454FC-9C9D-4428-A1BF-3F7C1F2D918D}"/>
    <dgm:cxn modelId="{8807391A-8FB4-49D3-BEAC-470BEB2D172E}" type="presParOf" srcId="{F1244CF1-446E-46ED-8550-8D408D310735}" destId="{366E0A54-7F7C-452B-A7DA-353FF109F341}" srcOrd="0" destOrd="0" presId="urn:microsoft.com/office/officeart/2005/8/layout/pyramid2"/>
    <dgm:cxn modelId="{27E4DE29-75FC-42C8-BE36-26CAA5172093}" type="presParOf" srcId="{F1244CF1-446E-46ED-8550-8D408D310735}" destId="{5697E6F7-23E2-4E06-A17E-EBEA20649F84}" srcOrd="1" destOrd="0" presId="urn:microsoft.com/office/officeart/2005/8/layout/pyramid2"/>
    <dgm:cxn modelId="{DBC87573-7767-4F3D-B47A-1DB7C2F75152}" type="presParOf" srcId="{5697E6F7-23E2-4E06-A17E-EBEA20649F84}" destId="{1069E2D2-B5CA-40AA-95F0-D9FAFC4F20B8}" srcOrd="0" destOrd="0" presId="urn:microsoft.com/office/officeart/2005/8/layout/pyramid2"/>
    <dgm:cxn modelId="{3AB72929-67C0-4884-B81D-BD5B3712F12A}" type="presParOf" srcId="{5697E6F7-23E2-4E06-A17E-EBEA20649F84}" destId="{11443CFA-B415-45C7-A736-0602BB808C78}" srcOrd="1" destOrd="0" presId="urn:microsoft.com/office/officeart/2005/8/layout/pyramid2"/>
    <dgm:cxn modelId="{C26D7AFB-A12A-4802-9BBF-46462A268F35}" type="presParOf" srcId="{5697E6F7-23E2-4E06-A17E-EBEA20649F84}" destId="{BC954280-EFF8-4CB1-AAA4-9CA84E7026FE}" srcOrd="2" destOrd="0" presId="urn:microsoft.com/office/officeart/2005/8/layout/pyramid2"/>
    <dgm:cxn modelId="{DC8550BD-6FC7-44CE-8499-9574505EA9C3}" type="presParOf" srcId="{5697E6F7-23E2-4E06-A17E-EBEA20649F84}" destId="{CCF69BBD-9C82-4C35-AC07-D5EB2C5BF28C}" srcOrd="3" destOrd="0" presId="urn:microsoft.com/office/officeart/2005/8/layout/pyramid2"/>
    <dgm:cxn modelId="{63AB7BEC-3424-48CF-B778-9D1DFBC045C4}" type="presParOf" srcId="{5697E6F7-23E2-4E06-A17E-EBEA20649F84}" destId="{F5268C13-18A4-4C11-AFF7-09730C38BC4E}" srcOrd="4" destOrd="0" presId="urn:microsoft.com/office/officeart/2005/8/layout/pyramid2"/>
    <dgm:cxn modelId="{B44150DE-1CB7-401F-A2E6-C6E688A54C20}" type="presParOf" srcId="{5697E6F7-23E2-4E06-A17E-EBEA20649F84}" destId="{596C4B2A-360F-4BA6-909C-6617EF1DD09B}" srcOrd="5" destOrd="0" presId="urn:microsoft.com/office/officeart/2005/8/layout/pyramid2"/>
    <dgm:cxn modelId="{F3815594-4AC1-4E5D-99F0-587EF9BFF649}" type="presParOf" srcId="{5697E6F7-23E2-4E06-A17E-EBEA20649F84}" destId="{FA36173E-7390-4AF6-8A53-38498C0AEB46}" srcOrd="6" destOrd="0" presId="urn:microsoft.com/office/officeart/2005/8/layout/pyramid2"/>
    <dgm:cxn modelId="{A29CC572-4CDD-481E-90D1-2957E30638C9}" type="presParOf" srcId="{5697E6F7-23E2-4E06-A17E-EBEA20649F84}" destId="{F581CBE8-5EBC-4C3E-8587-1CDAAFDD775E}" srcOrd="7" destOrd="0" presId="urn:microsoft.com/office/officeart/2005/8/layout/pyramid2"/>
    <dgm:cxn modelId="{3C76C8A2-EBF5-47B7-B234-92A27615DB89}" type="presParOf" srcId="{5697E6F7-23E2-4E06-A17E-EBEA20649F84}" destId="{D7CCF0A4-7E16-46BB-A7A6-AEF87093679B}" srcOrd="8" destOrd="0" presId="urn:microsoft.com/office/officeart/2005/8/layout/pyramid2"/>
    <dgm:cxn modelId="{C30FEA1A-DDB2-4BA2-A7FE-6A677A542CA6}" type="presParOf" srcId="{5697E6F7-23E2-4E06-A17E-EBEA20649F84}" destId="{C617D29D-25E1-4CA4-94DC-D5D2ECCE17D7}" srcOrd="9" destOrd="0" presId="urn:microsoft.com/office/officeart/2005/8/layout/pyramid2"/>
    <dgm:cxn modelId="{0DC87ED7-046A-4F7F-9A56-351B54FD8577}" type="presParOf" srcId="{5697E6F7-23E2-4E06-A17E-EBEA20649F84}" destId="{C42C226F-C447-4542-A57E-D4E59E58460F}" srcOrd="10" destOrd="0" presId="urn:microsoft.com/office/officeart/2005/8/layout/pyramid2"/>
    <dgm:cxn modelId="{05CB94E3-2BD2-448C-8DB2-D8218A882931}" type="presParOf" srcId="{5697E6F7-23E2-4E06-A17E-EBEA20649F84}" destId="{4169D1ED-ED69-47C0-92B9-57631A77DB46}" srcOrd="11" destOrd="0" presId="urn:microsoft.com/office/officeart/2005/8/layout/pyramid2"/>
    <dgm:cxn modelId="{218B102A-7948-431E-AE6A-E849F9953700}" type="presParOf" srcId="{5697E6F7-23E2-4E06-A17E-EBEA20649F84}" destId="{E79F7BB6-EEB7-46E6-8D20-059C3E6C15B8}" srcOrd="12" destOrd="0" presId="urn:microsoft.com/office/officeart/2005/8/layout/pyramid2"/>
    <dgm:cxn modelId="{27E17C4C-2340-4E2C-BD4D-0428ED4CEFB7}" type="presParOf" srcId="{5697E6F7-23E2-4E06-A17E-EBEA20649F84}" destId="{8D242245-26C6-4B87-BEBC-747D2D19E88E}" srcOrd="13" destOrd="0" presId="urn:microsoft.com/office/officeart/2005/8/layout/pyramid2"/>
    <dgm:cxn modelId="{E7F05582-FC48-44A7-BCF2-1B84D45B364E}" type="presParOf" srcId="{5697E6F7-23E2-4E06-A17E-EBEA20649F84}" destId="{96EAF0D4-66EC-40B8-A60E-FD090B870E3A}" srcOrd="14" destOrd="0" presId="urn:microsoft.com/office/officeart/2005/8/layout/pyramid2"/>
    <dgm:cxn modelId="{77BEB8CF-AE4B-4D21-BFF0-DA683B7412EB}" type="presParOf" srcId="{5697E6F7-23E2-4E06-A17E-EBEA20649F84}" destId="{3617E514-A8D3-412E-979F-290FE11ECB48}" srcOrd="15" destOrd="0" presId="urn:microsoft.com/office/officeart/2005/8/layout/pyramid2"/>
    <dgm:cxn modelId="{4F945C98-6BAF-407B-8BA4-686098422C5E}" type="presParOf" srcId="{5697E6F7-23E2-4E06-A17E-EBEA20649F84}" destId="{6FFF802B-C1D6-48CE-AFA4-A4E295953F37}" srcOrd="16" destOrd="0" presId="urn:microsoft.com/office/officeart/2005/8/layout/pyramid2"/>
    <dgm:cxn modelId="{E500EE9C-212B-4CF9-B638-5876A6349E30}" type="presParOf" srcId="{5697E6F7-23E2-4E06-A17E-EBEA20649F84}" destId="{872DB071-248F-4151-B7A3-4CB005DD9C63}" srcOrd="1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7A373C-D663-4E0F-9077-E0F50556C8F0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A41E9466-ECA5-4473-A638-E77A41A3C172}">
      <dgm:prSet phldrT="[Текст]"/>
      <dgm:spPr/>
      <dgm:t>
        <a:bodyPr/>
        <a:lstStyle/>
        <a:p>
          <a:r>
            <a:rPr lang="ru-RU" dirty="0" smtClean="0"/>
            <a:t>98,7% респондентов позитивно оценивают отношения между людьми различных национальностей города</a:t>
          </a:r>
          <a:endParaRPr lang="ru-RU" dirty="0"/>
        </a:p>
      </dgm:t>
    </dgm:pt>
    <dgm:pt modelId="{6ED44B32-58DA-408E-870A-253C0E21DA6F}" type="parTrans" cxnId="{9A5B67CE-1028-49E1-9A15-EF75B8534E35}">
      <dgm:prSet/>
      <dgm:spPr/>
      <dgm:t>
        <a:bodyPr/>
        <a:lstStyle/>
        <a:p>
          <a:endParaRPr lang="ru-RU"/>
        </a:p>
      </dgm:t>
    </dgm:pt>
    <dgm:pt modelId="{BC5E75AD-FA59-45F0-AACA-599C2512E7C5}" type="sibTrans" cxnId="{9A5B67CE-1028-49E1-9A15-EF75B8534E35}">
      <dgm:prSet/>
      <dgm:spPr/>
      <dgm:t>
        <a:bodyPr/>
        <a:lstStyle/>
        <a:p>
          <a:endParaRPr lang="ru-RU"/>
        </a:p>
      </dgm:t>
    </dgm:pt>
    <dgm:pt modelId="{3F5E05BE-BACB-4D68-A698-E758110AB43F}">
      <dgm:prSet phldrT="[Текст]"/>
      <dgm:spPr/>
      <dgm:t>
        <a:bodyPr/>
        <a:lstStyle/>
        <a:p>
          <a:r>
            <a:rPr lang="ru-RU" dirty="0" smtClean="0"/>
            <a:t>Риски возникновения межнациональных конфликтов оцениваются, как низкие</a:t>
          </a:r>
          <a:endParaRPr lang="ru-RU" dirty="0"/>
        </a:p>
      </dgm:t>
    </dgm:pt>
    <dgm:pt modelId="{69CD2459-4158-48E9-A799-7A33270C3486}" type="parTrans" cxnId="{26806BDC-7D40-44B1-9EA3-2187787075FC}">
      <dgm:prSet/>
      <dgm:spPr/>
      <dgm:t>
        <a:bodyPr/>
        <a:lstStyle/>
        <a:p>
          <a:endParaRPr lang="ru-RU"/>
        </a:p>
      </dgm:t>
    </dgm:pt>
    <dgm:pt modelId="{2A9FAD2C-D86D-4380-A83C-A8E604B2471E}" type="sibTrans" cxnId="{26806BDC-7D40-44B1-9EA3-2187787075FC}">
      <dgm:prSet/>
      <dgm:spPr/>
      <dgm:t>
        <a:bodyPr/>
        <a:lstStyle/>
        <a:p>
          <a:endParaRPr lang="ru-RU"/>
        </a:p>
      </dgm:t>
    </dgm:pt>
    <dgm:pt modelId="{B207F1CD-01A8-44D2-A6DB-740ED055DC47}">
      <dgm:prSet phldrT="[Текст]"/>
      <dgm:spPr/>
      <dgm:t>
        <a:bodyPr/>
        <a:lstStyle/>
        <a:p>
          <a:r>
            <a:rPr lang="ru-RU" dirty="0" smtClean="0"/>
            <a:t>Работа по формированию межнационального пространства мира и согласия ЭФФЕКТИВНА</a:t>
          </a:r>
          <a:endParaRPr lang="ru-RU" dirty="0"/>
        </a:p>
      </dgm:t>
    </dgm:pt>
    <dgm:pt modelId="{A175E6C0-3A7F-490E-8EBA-13C2A9157DFB}" type="parTrans" cxnId="{BAE2A387-AABF-49B5-93CA-E713996C34BD}">
      <dgm:prSet/>
      <dgm:spPr/>
      <dgm:t>
        <a:bodyPr/>
        <a:lstStyle/>
        <a:p>
          <a:endParaRPr lang="ru-RU"/>
        </a:p>
      </dgm:t>
    </dgm:pt>
    <dgm:pt modelId="{E3BC4816-39B1-44CC-B556-241C8F8FA1D5}" type="sibTrans" cxnId="{BAE2A387-AABF-49B5-93CA-E713996C34BD}">
      <dgm:prSet/>
      <dgm:spPr/>
      <dgm:t>
        <a:bodyPr/>
        <a:lstStyle/>
        <a:p>
          <a:endParaRPr lang="ru-RU"/>
        </a:p>
      </dgm:t>
    </dgm:pt>
    <dgm:pt modelId="{613FA069-2147-453B-891E-16090F5375FB}" type="pres">
      <dgm:prSet presAssocID="{3A7A373C-D663-4E0F-9077-E0F50556C8F0}" presName="compositeShape" presStyleCnt="0">
        <dgm:presLayoutVars>
          <dgm:dir/>
          <dgm:resizeHandles/>
        </dgm:presLayoutVars>
      </dgm:prSet>
      <dgm:spPr/>
    </dgm:pt>
    <dgm:pt modelId="{39F4FC4D-982F-4EE6-8764-4FF111E3C2F6}" type="pres">
      <dgm:prSet presAssocID="{3A7A373C-D663-4E0F-9077-E0F50556C8F0}" presName="pyramid" presStyleLbl="node1" presStyleIdx="0" presStyleCnt="1"/>
      <dgm:spPr/>
    </dgm:pt>
    <dgm:pt modelId="{9CD25565-0DF0-4E74-97EF-D4CF137B1EFF}" type="pres">
      <dgm:prSet presAssocID="{3A7A373C-D663-4E0F-9077-E0F50556C8F0}" presName="theList" presStyleCnt="0"/>
      <dgm:spPr/>
    </dgm:pt>
    <dgm:pt modelId="{195ABF31-5058-4B5E-ACC1-72D25A58494A}" type="pres">
      <dgm:prSet presAssocID="{A41E9466-ECA5-4473-A638-E77A41A3C172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05AA9D-4DCB-4E60-8282-10E0FA4DD349}" type="pres">
      <dgm:prSet presAssocID="{A41E9466-ECA5-4473-A638-E77A41A3C172}" presName="aSpace" presStyleCnt="0"/>
      <dgm:spPr/>
    </dgm:pt>
    <dgm:pt modelId="{B8C7BCE9-5230-4383-9A67-1D771A8C767D}" type="pres">
      <dgm:prSet presAssocID="{3F5E05BE-BACB-4D68-A698-E758110AB43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BC8E31-ED4A-4769-8BFE-4FBC42E4EB25}" type="pres">
      <dgm:prSet presAssocID="{3F5E05BE-BACB-4D68-A698-E758110AB43F}" presName="aSpace" presStyleCnt="0"/>
      <dgm:spPr/>
    </dgm:pt>
    <dgm:pt modelId="{36A2770E-4B95-4691-9E2D-AFC57B8AAFEC}" type="pres">
      <dgm:prSet presAssocID="{B207F1CD-01A8-44D2-A6DB-740ED055DC47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86899-0AE1-4EFD-A570-DA7CAD502FF8}" type="pres">
      <dgm:prSet presAssocID="{B207F1CD-01A8-44D2-A6DB-740ED055DC47}" presName="aSpace" presStyleCnt="0"/>
      <dgm:spPr/>
    </dgm:pt>
  </dgm:ptLst>
  <dgm:cxnLst>
    <dgm:cxn modelId="{9A5B67CE-1028-49E1-9A15-EF75B8534E35}" srcId="{3A7A373C-D663-4E0F-9077-E0F50556C8F0}" destId="{A41E9466-ECA5-4473-A638-E77A41A3C172}" srcOrd="0" destOrd="0" parTransId="{6ED44B32-58DA-408E-870A-253C0E21DA6F}" sibTransId="{BC5E75AD-FA59-45F0-AACA-599C2512E7C5}"/>
    <dgm:cxn modelId="{BECE1CF9-29A0-41F7-85FE-132BBF7C48BE}" type="presOf" srcId="{3A7A373C-D663-4E0F-9077-E0F50556C8F0}" destId="{613FA069-2147-453B-891E-16090F5375FB}" srcOrd="0" destOrd="0" presId="urn:microsoft.com/office/officeart/2005/8/layout/pyramid2"/>
    <dgm:cxn modelId="{5C5C4D3C-B6EF-4297-A1D6-237C92FFE930}" type="presOf" srcId="{A41E9466-ECA5-4473-A638-E77A41A3C172}" destId="{195ABF31-5058-4B5E-ACC1-72D25A58494A}" srcOrd="0" destOrd="0" presId="urn:microsoft.com/office/officeart/2005/8/layout/pyramid2"/>
    <dgm:cxn modelId="{F5E2AC0D-92B7-4B83-9431-2DD6C6CDB14A}" type="presOf" srcId="{B207F1CD-01A8-44D2-A6DB-740ED055DC47}" destId="{36A2770E-4B95-4691-9E2D-AFC57B8AAFEC}" srcOrd="0" destOrd="0" presId="urn:microsoft.com/office/officeart/2005/8/layout/pyramid2"/>
    <dgm:cxn modelId="{BAE2A387-AABF-49B5-93CA-E713996C34BD}" srcId="{3A7A373C-D663-4E0F-9077-E0F50556C8F0}" destId="{B207F1CD-01A8-44D2-A6DB-740ED055DC47}" srcOrd="2" destOrd="0" parTransId="{A175E6C0-3A7F-490E-8EBA-13C2A9157DFB}" sibTransId="{E3BC4816-39B1-44CC-B556-241C8F8FA1D5}"/>
    <dgm:cxn modelId="{26806BDC-7D40-44B1-9EA3-2187787075FC}" srcId="{3A7A373C-D663-4E0F-9077-E0F50556C8F0}" destId="{3F5E05BE-BACB-4D68-A698-E758110AB43F}" srcOrd="1" destOrd="0" parTransId="{69CD2459-4158-48E9-A799-7A33270C3486}" sibTransId="{2A9FAD2C-D86D-4380-A83C-A8E604B2471E}"/>
    <dgm:cxn modelId="{0B29DC53-67FE-4B5D-B708-AF745E7B40AC}" type="presOf" srcId="{3F5E05BE-BACB-4D68-A698-E758110AB43F}" destId="{B8C7BCE9-5230-4383-9A67-1D771A8C767D}" srcOrd="0" destOrd="0" presId="urn:microsoft.com/office/officeart/2005/8/layout/pyramid2"/>
    <dgm:cxn modelId="{2257A63D-C2EF-4284-A65A-B90C21BD3C9E}" type="presParOf" srcId="{613FA069-2147-453B-891E-16090F5375FB}" destId="{39F4FC4D-982F-4EE6-8764-4FF111E3C2F6}" srcOrd="0" destOrd="0" presId="urn:microsoft.com/office/officeart/2005/8/layout/pyramid2"/>
    <dgm:cxn modelId="{962409B0-4144-4C2F-AF8A-1CF2BDDC7D4D}" type="presParOf" srcId="{613FA069-2147-453B-891E-16090F5375FB}" destId="{9CD25565-0DF0-4E74-97EF-D4CF137B1EFF}" srcOrd="1" destOrd="0" presId="urn:microsoft.com/office/officeart/2005/8/layout/pyramid2"/>
    <dgm:cxn modelId="{23DE8C5A-DA93-4B75-812C-BD2069067FE2}" type="presParOf" srcId="{9CD25565-0DF0-4E74-97EF-D4CF137B1EFF}" destId="{195ABF31-5058-4B5E-ACC1-72D25A58494A}" srcOrd="0" destOrd="0" presId="urn:microsoft.com/office/officeart/2005/8/layout/pyramid2"/>
    <dgm:cxn modelId="{3F024BB4-5621-4CAF-816B-371333F76622}" type="presParOf" srcId="{9CD25565-0DF0-4E74-97EF-D4CF137B1EFF}" destId="{E105AA9D-4DCB-4E60-8282-10E0FA4DD349}" srcOrd="1" destOrd="0" presId="urn:microsoft.com/office/officeart/2005/8/layout/pyramid2"/>
    <dgm:cxn modelId="{FE8B0569-E037-424D-A57F-ED2B00A29DAE}" type="presParOf" srcId="{9CD25565-0DF0-4E74-97EF-D4CF137B1EFF}" destId="{B8C7BCE9-5230-4383-9A67-1D771A8C767D}" srcOrd="2" destOrd="0" presId="urn:microsoft.com/office/officeart/2005/8/layout/pyramid2"/>
    <dgm:cxn modelId="{54E8F35B-D789-4B82-B9B6-0286F1A5A96A}" type="presParOf" srcId="{9CD25565-0DF0-4E74-97EF-D4CF137B1EFF}" destId="{45BC8E31-ED4A-4769-8BFE-4FBC42E4EB25}" srcOrd="3" destOrd="0" presId="urn:microsoft.com/office/officeart/2005/8/layout/pyramid2"/>
    <dgm:cxn modelId="{A1D3D494-E51B-493B-9EEE-A6BAF081289F}" type="presParOf" srcId="{9CD25565-0DF0-4E74-97EF-D4CF137B1EFF}" destId="{36A2770E-4B95-4691-9E2D-AFC57B8AAFEC}" srcOrd="4" destOrd="0" presId="urn:microsoft.com/office/officeart/2005/8/layout/pyramid2"/>
    <dgm:cxn modelId="{81C8618A-C1D8-4490-8146-BAC25586A128}" type="presParOf" srcId="{9CD25565-0DF0-4E74-97EF-D4CF137B1EFF}" destId="{90286899-0AE1-4EFD-A570-DA7CAD502FF8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E0A54-7F7C-452B-A7DA-353FF109F341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9E2D2-B5CA-40AA-95F0-D9FAFC4F20B8}">
      <dsp:nvSpPr>
        <dsp:cNvPr id="0" name=""/>
        <dsp:cNvSpPr/>
      </dsp:nvSpPr>
      <dsp:spPr>
        <a:xfrm>
          <a:off x="3657599" y="545821"/>
          <a:ext cx="3522133" cy="2986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Фестивали</a:t>
          </a:r>
          <a:endParaRPr lang="ru-RU" sz="1600" kern="1200" dirty="0"/>
        </a:p>
      </dsp:txBody>
      <dsp:txXfrm>
        <a:off x="3672176" y="560398"/>
        <a:ext cx="3492979" cy="269463"/>
      </dsp:txXfrm>
    </dsp:sp>
    <dsp:sp modelId="{BC954280-EFF8-4CB1-AAA4-9CA84E7026FE}">
      <dsp:nvSpPr>
        <dsp:cNvPr id="0" name=""/>
        <dsp:cNvSpPr/>
      </dsp:nvSpPr>
      <dsp:spPr>
        <a:xfrm>
          <a:off x="3657599" y="914288"/>
          <a:ext cx="3522133" cy="4451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Городские праздники</a:t>
          </a:r>
          <a:endParaRPr lang="ru-RU" sz="1600" kern="1200" dirty="0"/>
        </a:p>
      </dsp:txBody>
      <dsp:txXfrm>
        <a:off x="3679329" y="936018"/>
        <a:ext cx="3478673" cy="401674"/>
      </dsp:txXfrm>
    </dsp:sp>
    <dsp:sp modelId="{F5268C13-18A4-4C11-AFF7-09730C38BC4E}">
      <dsp:nvSpPr>
        <dsp:cNvPr id="0" name=""/>
        <dsp:cNvSpPr/>
      </dsp:nvSpPr>
      <dsp:spPr>
        <a:xfrm>
          <a:off x="3657599" y="1429273"/>
          <a:ext cx="3522133" cy="4378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Национальные праздники</a:t>
          </a:r>
          <a:endParaRPr lang="ru-RU" sz="1600" kern="1200" dirty="0"/>
        </a:p>
      </dsp:txBody>
      <dsp:txXfrm>
        <a:off x="3678973" y="1450647"/>
        <a:ext cx="3479385" cy="395094"/>
      </dsp:txXfrm>
    </dsp:sp>
    <dsp:sp modelId="{FA36173E-7390-4AF6-8A53-38498C0AEB46}">
      <dsp:nvSpPr>
        <dsp:cNvPr id="0" name=""/>
        <dsp:cNvSpPr/>
      </dsp:nvSpPr>
      <dsp:spPr>
        <a:xfrm>
          <a:off x="3657599" y="1936965"/>
          <a:ext cx="3522133" cy="38970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Спортивные праздники</a:t>
          </a:r>
          <a:endParaRPr lang="ru-RU" sz="1600" kern="1200" dirty="0"/>
        </a:p>
      </dsp:txBody>
      <dsp:txXfrm>
        <a:off x="3676623" y="1955989"/>
        <a:ext cx="3484085" cy="351659"/>
      </dsp:txXfrm>
    </dsp:sp>
    <dsp:sp modelId="{D7CCF0A4-7E16-46BB-A7A6-AEF87093679B}">
      <dsp:nvSpPr>
        <dsp:cNvPr id="0" name=""/>
        <dsp:cNvSpPr/>
      </dsp:nvSpPr>
      <dsp:spPr>
        <a:xfrm>
          <a:off x="3657599" y="2396522"/>
          <a:ext cx="3522133" cy="39521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Народные гуляния</a:t>
          </a:r>
          <a:endParaRPr lang="ru-RU" sz="1600" kern="1200" dirty="0"/>
        </a:p>
      </dsp:txBody>
      <dsp:txXfrm>
        <a:off x="3676892" y="2415815"/>
        <a:ext cx="3483547" cy="356630"/>
      </dsp:txXfrm>
    </dsp:sp>
    <dsp:sp modelId="{C42C226F-C447-4542-A57E-D4E59E58460F}">
      <dsp:nvSpPr>
        <dsp:cNvPr id="0" name=""/>
        <dsp:cNvSpPr/>
      </dsp:nvSpPr>
      <dsp:spPr>
        <a:xfrm>
          <a:off x="3657599" y="2861589"/>
          <a:ext cx="3522133" cy="4311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Патриотически акции</a:t>
          </a:r>
          <a:endParaRPr lang="ru-RU" sz="1600" kern="1200" dirty="0"/>
        </a:p>
      </dsp:txBody>
      <dsp:txXfrm>
        <a:off x="3678645" y="2882635"/>
        <a:ext cx="3480041" cy="389038"/>
      </dsp:txXfrm>
    </dsp:sp>
    <dsp:sp modelId="{E79F7BB6-EEB7-46E6-8D20-059C3E6C15B8}">
      <dsp:nvSpPr>
        <dsp:cNvPr id="0" name=""/>
        <dsp:cNvSpPr/>
      </dsp:nvSpPr>
      <dsp:spPr>
        <a:xfrm>
          <a:off x="3657599" y="3362570"/>
          <a:ext cx="3522133" cy="4148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Летняя творческая площадка</a:t>
          </a:r>
          <a:endParaRPr lang="ru-RU" sz="1600" kern="1200" dirty="0"/>
        </a:p>
      </dsp:txBody>
      <dsp:txXfrm>
        <a:off x="3677853" y="3382824"/>
        <a:ext cx="3481625" cy="374389"/>
      </dsp:txXfrm>
    </dsp:sp>
    <dsp:sp modelId="{96EAF0D4-66EC-40B8-A60E-FD090B870E3A}">
      <dsp:nvSpPr>
        <dsp:cNvPr id="0" name=""/>
        <dsp:cNvSpPr/>
      </dsp:nvSpPr>
      <dsp:spPr>
        <a:xfrm>
          <a:off x="3657599" y="3847318"/>
          <a:ext cx="3522133" cy="366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Познавательные программы</a:t>
          </a:r>
          <a:endParaRPr lang="ru-RU" sz="1600" kern="1200" dirty="0"/>
        </a:p>
      </dsp:txBody>
      <dsp:txXfrm>
        <a:off x="3675467" y="3865186"/>
        <a:ext cx="3486397" cy="330300"/>
      </dsp:txXfrm>
    </dsp:sp>
    <dsp:sp modelId="{6FFF802B-C1D6-48CE-AFA4-A4E295953F37}">
      <dsp:nvSpPr>
        <dsp:cNvPr id="0" name=""/>
        <dsp:cNvSpPr/>
      </dsp:nvSpPr>
      <dsp:spPr>
        <a:xfrm>
          <a:off x="3657599" y="4283204"/>
          <a:ext cx="3522133" cy="5197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Принятие присяги иностранными гражданами</a:t>
          </a:r>
          <a:endParaRPr lang="ru-RU" sz="1600" kern="1200" dirty="0"/>
        </a:p>
      </dsp:txBody>
      <dsp:txXfrm>
        <a:off x="3682973" y="4308578"/>
        <a:ext cx="3471385" cy="4690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4FC4D-982F-4EE6-8764-4FF111E3C2F6}">
      <dsp:nvSpPr>
        <dsp:cNvPr id="0" name=""/>
        <dsp:cNvSpPr/>
      </dsp:nvSpPr>
      <dsp:spPr>
        <a:xfrm>
          <a:off x="988864" y="0"/>
          <a:ext cx="5041053" cy="504105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ABF31-5058-4B5E-ACC1-72D25A58494A}">
      <dsp:nvSpPr>
        <dsp:cNvPr id="0" name=""/>
        <dsp:cNvSpPr/>
      </dsp:nvSpPr>
      <dsp:spPr>
        <a:xfrm>
          <a:off x="3509391" y="506812"/>
          <a:ext cx="3276684" cy="119331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98,7% респондентов позитивно оценивают отношения между людьми различных национальностей города</a:t>
          </a:r>
          <a:endParaRPr lang="ru-RU" sz="1600" kern="1200" dirty="0"/>
        </a:p>
      </dsp:txBody>
      <dsp:txXfrm>
        <a:off x="3567644" y="565065"/>
        <a:ext cx="3160178" cy="1076805"/>
      </dsp:txXfrm>
    </dsp:sp>
    <dsp:sp modelId="{B8C7BCE9-5230-4383-9A67-1D771A8C767D}">
      <dsp:nvSpPr>
        <dsp:cNvPr id="0" name=""/>
        <dsp:cNvSpPr/>
      </dsp:nvSpPr>
      <dsp:spPr>
        <a:xfrm>
          <a:off x="3509391" y="1849288"/>
          <a:ext cx="3276684" cy="119331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Риски возникновения межнациональных конфликтов оцениваются, как низкие</a:t>
          </a:r>
          <a:endParaRPr lang="ru-RU" sz="1600" kern="1200" dirty="0"/>
        </a:p>
      </dsp:txBody>
      <dsp:txXfrm>
        <a:off x="3567644" y="1907541"/>
        <a:ext cx="3160178" cy="1076805"/>
      </dsp:txXfrm>
    </dsp:sp>
    <dsp:sp modelId="{36A2770E-4B95-4691-9E2D-AFC57B8AAFEC}">
      <dsp:nvSpPr>
        <dsp:cNvPr id="0" name=""/>
        <dsp:cNvSpPr/>
      </dsp:nvSpPr>
      <dsp:spPr>
        <a:xfrm>
          <a:off x="3509391" y="3191764"/>
          <a:ext cx="3276684" cy="119331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Работа по формированию межнационального пространства мира и согласия ЭФФЕКТИВНА</a:t>
          </a:r>
          <a:endParaRPr lang="ru-RU" sz="1600" kern="1200" dirty="0"/>
        </a:p>
      </dsp:txBody>
      <dsp:txXfrm>
        <a:off x="3567644" y="3250017"/>
        <a:ext cx="3160178" cy="1076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362226-4039-4BDE-90AA-35C162BC8A49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EB69DC8-05BB-44FD-AD63-EDB30963C4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3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2.jp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9.jpeg"/><Relationship Id="rId7" Type="http://schemas.openxmlformats.org/officeDocument/2006/relationships/image" Target="../media/image6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9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2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87.jpg"/><Relationship Id="rId7" Type="http://schemas.openxmlformats.org/officeDocument/2006/relationships/image" Target="../media/image9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3.png"/><Relationship Id="rId9" Type="http://schemas.openxmlformats.org/officeDocument/2006/relationships/image" Target="../media/image9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jp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9.jpg"/><Relationship Id="rId7" Type="http://schemas.openxmlformats.org/officeDocument/2006/relationships/image" Target="../media/image10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jpg"/><Relationship Id="rId5" Type="http://schemas.openxmlformats.org/officeDocument/2006/relationships/image" Target="../media/image106.jpeg"/><Relationship Id="rId4" Type="http://schemas.openxmlformats.org/officeDocument/2006/relationships/image" Target="../media/image10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1790" y="1081674"/>
            <a:ext cx="7877908" cy="2378869"/>
          </a:xfrm>
        </p:spPr>
        <p:txBody>
          <a:bodyPr>
            <a:normAutofit fontScale="90000"/>
          </a:bodyPr>
          <a:lstStyle/>
          <a:p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СИСТЕМЫ ПЛАТНЫХ </a:t>
            </a: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</a:t>
            </a:r>
            <a:b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 «КСК «ЮБИЛЕЙНЫЙ»</a:t>
            </a:r>
            <a:endParaRPr lang="ru-RU" dirty="0"/>
          </a:p>
        </p:txBody>
      </p:sp>
      <p:pic>
        <p:nvPicPr>
          <p:cNvPr id="5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Server\обмен дк\КОМФ\ОТ ХУДОЖНИКОВ\лого ДК Нефтяник PNG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685" y="383492"/>
            <a:ext cx="1950077" cy="16753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28158" y="1333082"/>
            <a:ext cx="8335683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600" dirty="0" smtClean="0">
                <a:latin typeface="Bookman Old Style" panose="02050604050505020204" pitchFamily="18" charset="0"/>
              </a:rPr>
              <a:t>ДОКЛАД</a:t>
            </a:r>
          </a:p>
          <a:p>
            <a:pPr algn="ctr"/>
            <a:r>
              <a:rPr lang="ru-RU" sz="2600" dirty="0" smtClean="0">
                <a:latin typeface="Bookman Old Style" panose="02050604050505020204" pitchFamily="18" charset="0"/>
              </a:rPr>
              <a:t>«</a:t>
            </a:r>
            <a:r>
              <a:rPr lang="ru-RU" sz="2600" dirty="0" smtClean="0">
                <a:latin typeface="Bookman Old Style" panose="02050604050505020204" pitchFamily="18" charset="0"/>
              </a:rPr>
              <a:t>Организация и </a:t>
            </a:r>
            <a:r>
              <a:rPr lang="ru-RU" sz="2600" dirty="0">
                <a:latin typeface="Bookman Old Style" panose="02050604050505020204" pitchFamily="18" charset="0"/>
              </a:rPr>
              <a:t>проведение мероприятий по укреплению единства российской нации, </a:t>
            </a:r>
            <a:r>
              <a:rPr lang="ru-RU" sz="2600" dirty="0" smtClean="0">
                <a:latin typeface="Bookman Old Style" panose="02050604050505020204" pitchFamily="18" charset="0"/>
              </a:rPr>
              <a:t>упрочению </a:t>
            </a:r>
            <a:r>
              <a:rPr lang="ru-RU" sz="2600" dirty="0">
                <a:latin typeface="Bookman Old Style" panose="02050604050505020204" pitchFamily="18" charset="0"/>
              </a:rPr>
              <a:t>мира и согласия, </a:t>
            </a:r>
            <a:r>
              <a:rPr lang="ru-RU" sz="2600" dirty="0" smtClean="0">
                <a:latin typeface="Bookman Old Style" panose="02050604050505020204" pitchFamily="18" charset="0"/>
              </a:rPr>
              <a:t>профилактике </a:t>
            </a:r>
            <a:r>
              <a:rPr lang="ru-RU" sz="2600" dirty="0">
                <a:latin typeface="Bookman Old Style" panose="02050604050505020204" pitchFamily="18" charset="0"/>
              </a:rPr>
              <a:t>экстремизма. Работа ЦНК за 2022 год</a:t>
            </a:r>
            <a:r>
              <a:rPr lang="ru-RU" sz="2600" dirty="0" smtClean="0">
                <a:latin typeface="Bookman Old Style" panose="02050604050505020204" pitchFamily="18" charset="0"/>
              </a:rPr>
              <a:t>»</a:t>
            </a:r>
            <a:endParaRPr lang="ru-RU" sz="2600" dirty="0">
              <a:latin typeface="Bookman Old Style" panose="02050604050505020204" pitchFamily="18" charset="0"/>
            </a:endParaRPr>
          </a:p>
        </p:txBody>
      </p:sp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4256" y="3881830"/>
            <a:ext cx="2334488" cy="23083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8840" y="3881830"/>
            <a:ext cx="3987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Заседание межведомственной </a:t>
            </a:r>
            <a:r>
              <a:rPr lang="ru-RU" dirty="0">
                <a:latin typeface="Bookman Old Style" panose="02050604050505020204" pitchFamily="18" charset="0"/>
              </a:rPr>
              <a:t>комиссии по профилактике экстремизма в городе </a:t>
            </a:r>
            <a:r>
              <a:rPr lang="ru-RU" dirty="0" smtClean="0">
                <a:latin typeface="Bookman Old Style" panose="02050604050505020204" pitchFamily="18" charset="0"/>
              </a:rPr>
              <a:t>Лянторе</a:t>
            </a:r>
          </a:p>
          <a:p>
            <a:endParaRPr lang="ru-RU" dirty="0" smtClean="0">
              <a:latin typeface="Bookman Old Style" panose="02050604050505020204" pitchFamily="18" charset="0"/>
            </a:endParaRPr>
          </a:p>
          <a:p>
            <a:r>
              <a:rPr lang="ru-RU" dirty="0" smtClean="0">
                <a:latin typeface="Bookman Old Style" panose="02050604050505020204" pitchFamily="18" charset="0"/>
              </a:rPr>
              <a:t>Докладчик</a:t>
            </a:r>
            <a:r>
              <a:rPr lang="ru-RU" dirty="0">
                <a:latin typeface="Bookman Old Style" panose="02050604050505020204" pitchFamily="18" charset="0"/>
              </a:rPr>
              <a:t>: </a:t>
            </a:r>
            <a:r>
              <a:rPr lang="ru-RU" dirty="0" err="1">
                <a:latin typeface="Bookman Old Style" panose="02050604050505020204" pitchFamily="18" charset="0"/>
              </a:rPr>
              <a:t>Древило</a:t>
            </a:r>
            <a:r>
              <a:rPr lang="ru-RU" dirty="0">
                <a:latin typeface="Bookman Old Style" panose="02050604050505020204" pitchFamily="18" charset="0"/>
              </a:rPr>
              <a:t> О.В., </a:t>
            </a:r>
          </a:p>
          <a:p>
            <a:r>
              <a:rPr lang="ru-RU" dirty="0">
                <a:latin typeface="Bookman Old Style" panose="02050604050505020204" pitchFamily="18" charset="0"/>
              </a:rPr>
              <a:t>директор МУК «ЛДК «Нефтяник»</a:t>
            </a: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4694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401" y="693035"/>
            <a:ext cx="10293197" cy="5411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4922" y="824459"/>
            <a:ext cx="1373365" cy="1357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107572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843316624"/>
              </p:ext>
            </p:extLst>
          </p:nvPr>
        </p:nvGraphicFramePr>
        <p:xfrm>
          <a:off x="2646598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66211" y="846633"/>
            <a:ext cx="30280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4E67C8"/>
                </a:solidFill>
                <a:latin typeface="Bookman Old Style" panose="02050604050505020204" pitchFamily="18" charset="0"/>
              </a:rPr>
              <a:t>2022 год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52 социально значимых мероприятия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Более 15 тыс. посещений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66211" y="2633724"/>
            <a:ext cx="30280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4E67C8"/>
                </a:solidFill>
                <a:latin typeface="Bookman Old Style" panose="02050604050505020204" pitchFamily="18" charset="0"/>
              </a:rPr>
              <a:t>2023 год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33 социально значимых мероприятия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Более 12 тыс. посещений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13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876" y="4515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431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44"/>
          <a:stretch/>
        </p:blipFill>
        <p:spPr>
          <a:xfrm>
            <a:off x="1051053" y="397398"/>
            <a:ext cx="4795111" cy="34712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106" y="4067927"/>
            <a:ext cx="3301755" cy="24737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45"/>
          <a:stretch/>
        </p:blipFill>
        <p:spPr>
          <a:xfrm>
            <a:off x="1484790" y="4067927"/>
            <a:ext cx="4960981" cy="247373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647" y="397398"/>
            <a:ext cx="4633124" cy="3471223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3922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716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4" b="6059"/>
          <a:stretch/>
        </p:blipFill>
        <p:spPr>
          <a:xfrm>
            <a:off x="377476" y="299180"/>
            <a:ext cx="6817803" cy="3402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235" y="299180"/>
            <a:ext cx="4537024" cy="34027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6" y="3832851"/>
            <a:ext cx="2995311" cy="2864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2"/>
          <a:stretch/>
        </p:blipFill>
        <p:spPr>
          <a:xfrm>
            <a:off x="3582649" y="3832852"/>
            <a:ext cx="4362727" cy="28642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238" y="3832851"/>
            <a:ext cx="3819021" cy="286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33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83" y="295118"/>
            <a:ext cx="4961745" cy="37213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658" y="295118"/>
            <a:ext cx="4961744" cy="3721308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r="2602"/>
          <a:stretch/>
        </p:blipFill>
        <p:spPr>
          <a:xfrm>
            <a:off x="4162269" y="4268917"/>
            <a:ext cx="3867462" cy="22885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6"/>
          <a:stretch/>
        </p:blipFill>
        <p:spPr>
          <a:xfrm>
            <a:off x="195226" y="4292338"/>
            <a:ext cx="3787784" cy="22624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72"/>
          <a:stretch/>
        </p:blipFill>
        <p:spPr>
          <a:xfrm>
            <a:off x="8211227" y="4268917"/>
            <a:ext cx="3731659" cy="228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70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190" y="3522120"/>
            <a:ext cx="3778843" cy="28341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034" y="161691"/>
            <a:ext cx="2714098" cy="31826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869" y="3522119"/>
            <a:ext cx="3793699" cy="28452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6" y="147793"/>
            <a:ext cx="4262071" cy="31965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9" y="3524698"/>
            <a:ext cx="3773305" cy="282997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17" y="167547"/>
            <a:ext cx="4235732" cy="3176799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49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895" y="160011"/>
            <a:ext cx="8579588" cy="37736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077" y="4094583"/>
            <a:ext cx="3815225" cy="25424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529" y="4094584"/>
            <a:ext cx="3815226" cy="25424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62" y="4094583"/>
            <a:ext cx="3860322" cy="2572543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000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9"/>
          <a:stretch/>
        </p:blipFill>
        <p:spPr>
          <a:xfrm>
            <a:off x="8683272" y="188781"/>
            <a:ext cx="3110693" cy="35798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264" y="3931613"/>
            <a:ext cx="2050060" cy="27334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1"/>
          <a:stretch/>
        </p:blipFill>
        <p:spPr>
          <a:xfrm>
            <a:off x="289096" y="227663"/>
            <a:ext cx="5312958" cy="64626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84" y="3931615"/>
            <a:ext cx="3644549" cy="27334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84" y="266544"/>
            <a:ext cx="2626558" cy="3502078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43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03" y="3906356"/>
            <a:ext cx="5086666" cy="27370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4"/>
          <a:stretch/>
        </p:blipFill>
        <p:spPr>
          <a:xfrm flipH="1">
            <a:off x="7946252" y="224228"/>
            <a:ext cx="3924030" cy="35531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977" y="3906356"/>
            <a:ext cx="5221574" cy="26842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6" y="224228"/>
            <a:ext cx="7395151" cy="3553139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749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6649" y="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79" y="210490"/>
            <a:ext cx="7288185" cy="63426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" r="3301"/>
          <a:stretch/>
        </p:blipFill>
        <p:spPr>
          <a:xfrm>
            <a:off x="301240" y="210490"/>
            <a:ext cx="4171733" cy="3001153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40" y="3429000"/>
            <a:ext cx="4165569" cy="312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49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r="3861"/>
          <a:stretch/>
        </p:blipFill>
        <p:spPr>
          <a:xfrm>
            <a:off x="305212" y="564005"/>
            <a:ext cx="6867206" cy="56700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" b="7205"/>
          <a:stretch/>
        </p:blipFill>
        <p:spPr>
          <a:xfrm>
            <a:off x="7408988" y="564005"/>
            <a:ext cx="4438337" cy="30280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6" b="18210"/>
          <a:stretch/>
        </p:blipFill>
        <p:spPr>
          <a:xfrm>
            <a:off x="7408988" y="3745667"/>
            <a:ext cx="4438337" cy="2488367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849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37" y="224231"/>
            <a:ext cx="7448700" cy="33053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272" y="3709133"/>
            <a:ext cx="5452700" cy="29393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13" y="3709133"/>
            <a:ext cx="4410742" cy="29393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r="6678"/>
          <a:stretch/>
        </p:blipFill>
        <p:spPr>
          <a:xfrm>
            <a:off x="7952987" y="246670"/>
            <a:ext cx="4002374" cy="3260482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356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16" y="1026515"/>
            <a:ext cx="7905815" cy="44453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14" y="1026515"/>
            <a:ext cx="3276023" cy="4445311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733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8325" y="-52716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8" b="9688"/>
          <a:stretch/>
        </p:blipFill>
        <p:spPr>
          <a:xfrm>
            <a:off x="6292385" y="4056953"/>
            <a:ext cx="5449668" cy="26008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3"/>
          <a:stretch/>
        </p:blipFill>
        <p:spPr>
          <a:xfrm>
            <a:off x="441849" y="4029053"/>
            <a:ext cx="3305966" cy="26008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848" y="228024"/>
            <a:ext cx="6258321" cy="36963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227" y="228024"/>
            <a:ext cx="2429989" cy="3696321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509" y="4056953"/>
            <a:ext cx="1789182" cy="257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76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945" y="2475647"/>
            <a:ext cx="4708373" cy="40380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8" y="524033"/>
            <a:ext cx="6757842" cy="4799124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814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862" y="4364935"/>
            <a:ext cx="2954326" cy="22157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311" y="4364932"/>
            <a:ext cx="2954330" cy="22157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9" y="4364933"/>
            <a:ext cx="2954331" cy="22157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" r="9216"/>
          <a:stretch/>
        </p:blipFill>
        <p:spPr>
          <a:xfrm>
            <a:off x="9288409" y="4364932"/>
            <a:ext cx="2698230" cy="22353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8" b="6349"/>
          <a:stretch/>
        </p:blipFill>
        <p:spPr>
          <a:xfrm>
            <a:off x="505794" y="183798"/>
            <a:ext cx="11123986" cy="3988004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01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808" y="247337"/>
            <a:ext cx="4795427" cy="35965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645" y="3962939"/>
            <a:ext cx="2487730" cy="2722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03" y="3962939"/>
            <a:ext cx="2765344" cy="27221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0" b="10638"/>
          <a:stretch/>
        </p:blipFill>
        <p:spPr>
          <a:xfrm>
            <a:off x="278216" y="247337"/>
            <a:ext cx="6572289" cy="35965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73" y="3962938"/>
            <a:ext cx="2044417" cy="2725889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588" y="3962938"/>
            <a:ext cx="3366508" cy="272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1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226" y="299181"/>
            <a:ext cx="4730103" cy="35475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819" y="4077976"/>
            <a:ext cx="4309530" cy="25326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62" y="285664"/>
            <a:ext cx="5284260" cy="35610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7"/>
          <a:stretch/>
        </p:blipFill>
        <p:spPr>
          <a:xfrm>
            <a:off x="6329263" y="4077976"/>
            <a:ext cx="4478646" cy="2552069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150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777" y="4107632"/>
            <a:ext cx="3816329" cy="25380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879" y="4095650"/>
            <a:ext cx="3709076" cy="25499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305" y="560681"/>
            <a:ext cx="4730729" cy="34408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9" y="572547"/>
            <a:ext cx="5813404" cy="3429000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640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149902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728" y="3859192"/>
            <a:ext cx="4083830" cy="27214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80"/>
          <a:stretch/>
        </p:blipFill>
        <p:spPr>
          <a:xfrm>
            <a:off x="375866" y="299182"/>
            <a:ext cx="6729472" cy="33418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17"/>
          <a:stretch/>
        </p:blipFill>
        <p:spPr>
          <a:xfrm>
            <a:off x="7356389" y="299181"/>
            <a:ext cx="4316876" cy="33418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590" y="3859192"/>
            <a:ext cx="4083830" cy="2721490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96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7"/>
          <a:stretch/>
        </p:blipFill>
        <p:spPr>
          <a:xfrm>
            <a:off x="1322717" y="477810"/>
            <a:ext cx="5008441" cy="31648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842" y="477810"/>
            <a:ext cx="4219735" cy="31648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2" y="3852471"/>
            <a:ext cx="4185770" cy="2789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34" y="3873079"/>
            <a:ext cx="2092067" cy="2789423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743" y="3840604"/>
            <a:ext cx="3719231" cy="278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34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6" y="239221"/>
            <a:ext cx="8339743" cy="3873435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3922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579" y="239221"/>
            <a:ext cx="2908093" cy="38774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1"/>
          <a:stretch/>
        </p:blipFill>
        <p:spPr>
          <a:xfrm>
            <a:off x="7148765" y="4287187"/>
            <a:ext cx="2897068" cy="22811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335" y="4287188"/>
            <a:ext cx="3041487" cy="22811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56" y="4287188"/>
            <a:ext cx="3529857" cy="22811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594" y="4287187"/>
            <a:ext cx="1710836" cy="228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30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7"/>
          <a:stretch/>
        </p:blipFill>
        <p:spPr>
          <a:xfrm>
            <a:off x="1284539" y="499069"/>
            <a:ext cx="9622921" cy="5859862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131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67" y="3963341"/>
            <a:ext cx="3877104" cy="25837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24" y="3957125"/>
            <a:ext cx="4532026" cy="25457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438" y="299181"/>
            <a:ext cx="5038955" cy="33579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64" y="299181"/>
            <a:ext cx="6022957" cy="3383208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140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6649" y="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11"/>
          <a:stretch/>
        </p:blipFill>
        <p:spPr>
          <a:xfrm>
            <a:off x="589428" y="633490"/>
            <a:ext cx="11013143" cy="5591020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041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556" y="372906"/>
            <a:ext cx="4821652" cy="3213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88" y="3780649"/>
            <a:ext cx="3332350" cy="2759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49" y="372905"/>
            <a:ext cx="4201092" cy="32131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637" y="3772718"/>
            <a:ext cx="3069708" cy="27675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02" y="3772719"/>
            <a:ext cx="3466187" cy="2767534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339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20" y="4144106"/>
            <a:ext cx="3631679" cy="24201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09" y="444474"/>
            <a:ext cx="5333591" cy="35543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98" y="4137285"/>
            <a:ext cx="3641914" cy="24269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98" y="444474"/>
            <a:ext cx="5333590" cy="3554338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563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611" y="661223"/>
            <a:ext cx="7234778" cy="55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86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77" y="642703"/>
            <a:ext cx="7056676" cy="52925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843" y="3293152"/>
            <a:ext cx="3932092" cy="26203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843" y="642704"/>
            <a:ext cx="3932092" cy="2445270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257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23238" t="35869" r="38770" b="20204"/>
          <a:stretch/>
        </p:blipFill>
        <p:spPr>
          <a:xfrm>
            <a:off x="1643970" y="438306"/>
            <a:ext cx="9201222" cy="598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08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37" y="-2998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2" y="775484"/>
            <a:ext cx="10722116" cy="5307031"/>
          </a:xfrm>
          <a:prstGeom prst="rect">
            <a:avLst/>
          </a:prstGeom>
        </p:spPr>
      </p:pic>
      <p:pic>
        <p:nvPicPr>
          <p:cNvPr id="7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421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1790" y="1378854"/>
            <a:ext cx="7877908" cy="2378869"/>
          </a:xfrm>
        </p:spPr>
        <p:txBody>
          <a:bodyPr>
            <a:normAutofit fontScale="90000"/>
          </a:bodyPr>
          <a:lstStyle/>
          <a:p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СИСТЕМЫ ПЛАТНЫХ </a:t>
            </a: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</a:t>
            </a:r>
            <a:b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 «КСК «ЮБИЛЕЙНЫЙ»</a:t>
            </a:r>
            <a:endParaRPr lang="ru-RU" dirty="0"/>
          </a:p>
        </p:txBody>
      </p:sp>
      <p:pic>
        <p:nvPicPr>
          <p:cNvPr id="5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6649" y="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82094388"/>
              </p:ext>
            </p:extLst>
          </p:nvPr>
        </p:nvGraphicFramePr>
        <p:xfrm>
          <a:off x="2466340" y="1280160"/>
          <a:ext cx="7774940" cy="5041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290" name="Picture 2" descr="C:\Users\Комф М.В\Desktop\ддд\Gjfeu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593" y="1200150"/>
            <a:ext cx="3341081" cy="556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76" y="299181"/>
            <a:ext cx="1107314" cy="1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425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1790" y="1378854"/>
            <a:ext cx="7877908" cy="2378869"/>
          </a:xfrm>
        </p:spPr>
        <p:txBody>
          <a:bodyPr>
            <a:normAutofit fontScale="90000"/>
          </a:bodyPr>
          <a:lstStyle/>
          <a:p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СИСТЕМЫ ПЛАТНЫХ </a:t>
            </a: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</a:t>
            </a:r>
            <a:b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 «КСК «ЮБИЛЕЙНЫЙ»</a:t>
            </a:r>
            <a:endParaRPr lang="ru-RU" dirty="0"/>
          </a:p>
        </p:txBody>
      </p:sp>
      <p:pic>
        <p:nvPicPr>
          <p:cNvPr id="5" name="Picture 4" descr="C:\Users\Комф М.В\Desktop\1614376632_52-p-fon-dlya-prezentatsii-po-fizike-svetlii-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6649" y="0"/>
            <a:ext cx="12208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7660" y="2777877"/>
            <a:ext cx="69494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2" descr="C:\Users\Методический\Desktop\ЛЕТО, ах ЛЕТО\0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6591" y="2162313"/>
            <a:ext cx="1960990" cy="19390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314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1867</TotalTime>
  <Words>139</Words>
  <Application>Microsoft Office PowerPoint</Application>
  <PresentationFormat>Широкоэкранный</PresentationFormat>
  <Paragraphs>28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Bookman Old Style</vt:lpstr>
      <vt:lpstr>Georgia</vt:lpstr>
      <vt:lpstr>Times New Roman</vt:lpstr>
      <vt:lpstr>Trebuchet MS</vt:lpstr>
      <vt:lpstr>Воздушный поток</vt:lpstr>
      <vt:lpstr>«РАЗВИТИЕ СИСТЕМЫ ПЛАТНЫХ УСЛУГ в  МУ «КСК «ЮБИЛЕЙНЫЙ»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«РАЗВИТИЕ СИСТЕМЫ ПЛАТНЫХ УСЛУГ в  МУ «КСК «ЮБИЛЕЙНЫЙ»</vt:lpstr>
      <vt:lpstr>«РАЗВИТИЕ СИСТЕМЫ ПЛАТНЫХ УСЛУГ в  МУ «КСК «ЮБИЛЕЙНЫЙ»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«РАЗВИТИЕ СИСТЕМЫ ПЛАТНЫХ УСЛУГ: ОБМЕН ОПЫТОМ РАБОТЫ КДУ СУРГУТСКОГО РАЙОНА  ЗА 2021 год»</dc:title>
  <dc:creator>Metodist</dc:creator>
  <cp:lastModifiedBy>Асанова</cp:lastModifiedBy>
  <cp:revision>104</cp:revision>
  <dcterms:created xsi:type="dcterms:W3CDTF">2022-02-24T03:44:35Z</dcterms:created>
  <dcterms:modified xsi:type="dcterms:W3CDTF">2023-06-14T14:01:38Z</dcterms:modified>
</cp:coreProperties>
</file>