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99" r:id="rId3"/>
    <p:sldId id="300" r:id="rId4"/>
    <p:sldId id="303" r:id="rId5"/>
    <p:sldId id="318" r:id="rId6"/>
    <p:sldId id="305" r:id="rId7"/>
    <p:sldId id="309" r:id="rId8"/>
    <p:sldId id="316" r:id="rId9"/>
    <p:sldId id="311" r:id="rId10"/>
    <p:sldId id="301" r:id="rId11"/>
    <p:sldId id="307" r:id="rId12"/>
    <p:sldId id="314" r:id="rId13"/>
    <p:sldId id="310" r:id="rId14"/>
    <p:sldId id="315" r:id="rId15"/>
    <p:sldId id="308" r:id="rId16"/>
    <p:sldId id="304" r:id="rId17"/>
    <p:sldId id="312" r:id="rId18"/>
    <p:sldId id="306" r:id="rId19"/>
    <p:sldId id="319" r:id="rId20"/>
    <p:sldId id="320" r:id="rId21"/>
  </p:sldIdLst>
  <p:sldSz cx="9144000" cy="6858000" type="screen4x3"/>
  <p:notesSz cx="679132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8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46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39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83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42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930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408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17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76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25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130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469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453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05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00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6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FEC55-06F6-44BB-A2D6-0F68FCEE826F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04679C-DF22-4B3D-A71E-D5864EF90D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59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juravushka-mbdou.nubex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k.ru/group70000002070568" TargetMode="External"/><Relationship Id="rId4" Type="http://schemas.openxmlformats.org/officeDocument/2006/relationships/hyperlink" Target="https://vk.com/public18073606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274838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«О деятельности по гармонизации этноконфессиональных отношений и профилактике экстремизма на национальной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религиозной почве за 2022 год среди воспитанников дошкольных образовательных организаций города»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332656"/>
            <a:ext cx="57063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детский сад «Журавушка»</a:t>
            </a:r>
          </a:p>
        </p:txBody>
      </p:sp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251520" y="260648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975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251520" y="260648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B79A31-B7FE-4979-B6BA-B61720032296}"/>
              </a:ext>
            </a:extLst>
          </p:cNvPr>
          <p:cNvSpPr/>
          <p:nvPr/>
        </p:nvSpPr>
        <p:spPr>
          <a:xfrm>
            <a:off x="611560" y="2276872"/>
            <a:ext cx="68407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Цель: формирование единого воспитательного пространства, направленного на укрепление и гармонизацию межэтнических, межкультурных, межнациональных и межконфессиональных отношений, противодействие идеологии экстремизма и этносепаратизма. </a:t>
            </a:r>
          </a:p>
          <a:p>
            <a:pPr lvl="0"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5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420099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82E562-6F65-44CD-B4AD-8D3B21B1A556}"/>
              </a:ext>
            </a:extLst>
          </p:cNvPr>
          <p:cNvSpPr/>
          <p:nvPr/>
        </p:nvSpPr>
        <p:spPr>
          <a:xfrm>
            <a:off x="467544" y="260648"/>
            <a:ext cx="6732748" cy="727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Нормативно-правовые документы:</a:t>
            </a:r>
          </a:p>
          <a:p>
            <a:pPr algn="ctr"/>
            <a:endParaRPr lang="ru-RU" sz="700" b="1" dirty="0"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РФ «О стратегии национальной безопасности РФ» от 02.07.2021г. № 400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28.12.2010 № 390-ФЗ «О безопасности»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№273-ФЗ «Об образовании в Российской Федерации» </a:t>
            </a:r>
          </a:p>
          <a:p>
            <a:pPr lvl="0" algn="just"/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изменениями и дополнениями на 30.04.2021)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31.07.2020 № 304-ФЗ «О внесении изменений в федеральный закон «Об образовании в Российской Федерации» по вопросам воспитания обучающихся»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 от 29 мая 2015 г. №996-р «Об утверждении Стратегии развития воспитания в Российской Федерации на период до 2025 года»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Сургутского района от 30.12.2020 № 5776-нпа «Об утверждении муниципальной программы «Укрепление межнационального и межконфессионального согласия, профилактика экстремизма» (с изменениями от 24.02.2021 № 626-нпа, от 27.04.2021 № 1488-нпа, от 29.07.2021 № 2800-нпа, от 02.11.2021 № 4325-нпа, от 28.02.2022 № 665-нпа, от 29.04.2022 № 1636-нпа)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главы Сургутского района от 08.07.2019 № 57-пг «О комплексном плане противодействия идеологии терроризма в Сургутском районе Ханты-Мансийском автономного округа – Югры на 2019-2023 годы»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молодёжной политики администрации Сургутского района от 23.09.2022 № 710 «Об организации мероприятий, направленных на профилактику терроризма и экстремизма в образовательных организациях Сургутского района, на 2022-2023 учебный год»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молодёжной политики администрации Сургутского района от 24.08.2022 № 605 «О включении в планы работы образовательных организаций  образовательных событий, приуроченных к государственным и национальным праздникам Российской Федерации, памятным датам и событиям российской истории и культуры, в 2022-2023 учебном году»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молодёжной политики администрации Сургутского района от 29.08.2022 № 619 «О проведении образовательных мероприятий с представителями национальных диаспор и религиозных конфессий в 2022-2023 учебном году»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департамента образования и молодёжной политики администрации Сургутского района от 24.08.2022 № 606  «Об организации работы по социальной, языковой, культурной адаптации детей иностранных граждан в образовательных организациях Сургутского района в 2022 -2023 учебном году»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рекомендации, направленные на профилактику экстремизма, укрепление межэтнических и межкультурных отношений, направленных на воспитание культуры толерантности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 МБДОУ детский сад «Журавушка»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Положения, приказы, другие локальные акты.</a:t>
            </a:r>
          </a:p>
          <a:p>
            <a:pPr algn="just"/>
            <a:endParaRPr lang="ru-RU" sz="1200" b="1" u="sng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899C95-AEBE-42C6-8EA2-475708B74F56}"/>
              </a:ext>
            </a:extLst>
          </p:cNvPr>
          <p:cNvSpPr/>
          <p:nvPr/>
        </p:nvSpPr>
        <p:spPr>
          <a:xfrm>
            <a:off x="323528" y="332656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Диагностическое сопровождение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8699743-D20D-4332-A1CB-C6602765A0D9}"/>
              </a:ext>
            </a:extLst>
          </p:cNvPr>
          <p:cNvSpPr/>
          <p:nvPr/>
        </p:nvSpPr>
        <p:spPr>
          <a:xfrm>
            <a:off x="683568" y="1340768"/>
            <a:ext cx="61926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Скрининг: рисунок «Моя семья», «Я в детском саду».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(изучение) индивидуальных социальных и психологических особенностей обучающихся.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национального состава, составление социального паспорта детского сада.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адаптации и социализации детей из семей мигрантов.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C64CA0-CAA7-4EAE-AC89-3273EF507C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28" y="3356992"/>
            <a:ext cx="1923678" cy="256490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89418D-035F-46C9-975A-42EECD35BB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976" y="3144078"/>
            <a:ext cx="1800200" cy="240026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D88B053-5B10-497D-BB57-3A5B72F01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52" y="3730105"/>
            <a:ext cx="2091420" cy="278856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478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968C2-FF96-4516-93EB-380673BF39A7}"/>
              </a:ext>
            </a:extLst>
          </p:cNvPr>
          <p:cNvSpPr/>
          <p:nvPr/>
        </p:nvSpPr>
        <p:spPr>
          <a:xfrm>
            <a:off x="395536" y="681713"/>
            <a:ext cx="5472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 коммуникативное развитие» (раздел «Формирование основ безопасности»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9AEECB-0BBF-4060-9CE6-F8D16185DA32}"/>
              </a:ext>
            </a:extLst>
          </p:cNvPr>
          <p:cNvSpPr/>
          <p:nvPr/>
        </p:nvSpPr>
        <p:spPr>
          <a:xfrm>
            <a:off x="467544" y="260648"/>
            <a:ext cx="5097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495437-C48B-4C23-B29B-54FC6E4B61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740" y="1427232"/>
            <a:ext cx="2025913" cy="2701217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1DBF1C-7AF7-4DF4-81B1-7504497DD9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61" y="4293096"/>
            <a:ext cx="2877310" cy="2157982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877B56-0BC3-49A4-84A5-07261C83DC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3" y="1988840"/>
            <a:ext cx="2571750" cy="342900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1849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1968C2-FF96-4516-93EB-380673BF39A7}"/>
              </a:ext>
            </a:extLst>
          </p:cNvPr>
          <p:cNvSpPr/>
          <p:nvPr/>
        </p:nvSpPr>
        <p:spPr>
          <a:xfrm>
            <a:off x="395536" y="681713"/>
            <a:ext cx="5472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 коммуникативное развитие» (раздел «Формирование основ безопасности»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9AEECB-0BBF-4060-9CE6-F8D16185DA32}"/>
              </a:ext>
            </a:extLst>
          </p:cNvPr>
          <p:cNvSpPr/>
          <p:nvPr/>
        </p:nvSpPr>
        <p:spPr>
          <a:xfrm>
            <a:off x="467544" y="260648"/>
            <a:ext cx="5097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9FB5D4-F4B7-4F77-B603-69C10FD2B8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17" y="1988840"/>
            <a:ext cx="2650454" cy="3533939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957B0C-8860-4E4F-93F0-208207EC8B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9" y="1666186"/>
            <a:ext cx="3139515" cy="235463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EC11B6C-69C1-4E22-9583-2027773A0C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0" y="4242716"/>
            <a:ext cx="3139514" cy="235463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5671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8615EE-FE31-43CB-B991-79B2C8465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3" y="1734914"/>
            <a:ext cx="1680649" cy="2377305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3AAD9B-E3A2-4110-84CA-4914F9570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7692" y="3917267"/>
            <a:ext cx="2219977" cy="314019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BFABBB-C080-44B5-ACE6-F5B51D0DC6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64" y="1492277"/>
            <a:ext cx="1729394" cy="244625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4401E0-C8EA-48F5-920F-C70B37E61B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14728" y="2830343"/>
            <a:ext cx="2136119" cy="3021575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848C6B1-BB0B-44FC-A916-03640681236B}"/>
              </a:ext>
            </a:extLst>
          </p:cNvPr>
          <p:cNvSpPr/>
          <p:nvPr/>
        </p:nvSpPr>
        <p:spPr>
          <a:xfrm>
            <a:off x="467544" y="260648"/>
            <a:ext cx="5097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031927-50F8-47C9-9743-B8962805ECBC}"/>
              </a:ext>
            </a:extLst>
          </p:cNvPr>
          <p:cNvSpPr/>
          <p:nvPr/>
        </p:nvSpPr>
        <p:spPr>
          <a:xfrm>
            <a:off x="395536" y="681713"/>
            <a:ext cx="5472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 коммуникативное развитие» (раздел «Формирование основ безопасности»</a:t>
            </a:r>
          </a:p>
        </p:txBody>
      </p:sp>
    </p:spTree>
    <p:extLst>
      <p:ext uri="{BB962C8B-B14F-4D97-AF65-F5344CB8AC3E}">
        <p14:creationId xmlns:p14="http://schemas.microsoft.com/office/powerpoint/2010/main" val="305830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14DF979-7A3E-43CE-BE66-29AB8D5C3775}"/>
              </a:ext>
            </a:extLst>
          </p:cNvPr>
          <p:cNvSpPr/>
          <p:nvPr/>
        </p:nvSpPr>
        <p:spPr>
          <a:xfrm>
            <a:off x="827584" y="332656"/>
            <a:ext cx="5544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5924803-56E1-4F31-AF9A-073873354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3887924" cy="2245007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77B0D92-AD1E-402D-8CB7-986112821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67" y="1867634"/>
            <a:ext cx="3085003" cy="1869747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C00A150-2BFC-4448-B31D-7EEF0813A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644" y="4093324"/>
            <a:ext cx="3672408" cy="243202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6A50797C-6DCA-45B8-852E-A639C3E9E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00492"/>
            <a:ext cx="3672408" cy="2077781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658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D4EF530-A6C0-4155-A745-7A0CFFBA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3277764" cy="245832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B5CF6450-C971-4BE5-84AF-DE48557C6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8" t="3200" r="5175" b="15804"/>
          <a:stretch/>
        </p:blipFill>
        <p:spPr bwMode="auto">
          <a:xfrm>
            <a:off x="4296055" y="1851172"/>
            <a:ext cx="2906724" cy="2019927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A455948-F4DA-4916-8990-E598A90F7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86" y="4509119"/>
            <a:ext cx="3759469" cy="2114701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2EBC8D-BE6E-4F76-8F22-C84A5020BA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88" y="4150704"/>
            <a:ext cx="2939819" cy="220486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0702675-75C3-445D-9375-0E3C8C5FCCFA}"/>
              </a:ext>
            </a:extLst>
          </p:cNvPr>
          <p:cNvSpPr/>
          <p:nvPr/>
        </p:nvSpPr>
        <p:spPr>
          <a:xfrm>
            <a:off x="911681" y="493601"/>
            <a:ext cx="5544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</a:t>
            </a:r>
          </a:p>
        </p:txBody>
      </p:sp>
    </p:spTree>
    <p:extLst>
      <p:ext uri="{BB962C8B-B14F-4D97-AF65-F5344CB8AC3E}">
        <p14:creationId xmlns:p14="http://schemas.microsoft.com/office/powerpoint/2010/main" val="301990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401017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2A0D58-8425-4BE7-BCAC-5DF83F57C7C2}"/>
              </a:ext>
            </a:extLst>
          </p:cNvPr>
          <p:cNvSpPr/>
          <p:nvPr/>
        </p:nvSpPr>
        <p:spPr>
          <a:xfrm>
            <a:off x="1259632" y="899138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Договора, Соглашения о взаимном сотрудничестве между образовательной организацией и национальными диаспорами, религиозными организациями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C90286-D570-43D2-AF02-B035C55EB076}"/>
              </a:ext>
            </a:extLst>
          </p:cNvPr>
          <p:cNvSpPr/>
          <p:nvPr/>
        </p:nvSpPr>
        <p:spPr>
          <a:xfrm>
            <a:off x="539552" y="2564904"/>
            <a:ext cx="6696744" cy="266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Православный Приход Храма Покрова Божией Матери.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Мусульманская религиозная организация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Махалля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Общественная организация «Общество хантыйской культуры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Мыхам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(«Моя земля»).</a:t>
            </a:r>
          </a:p>
          <a:p>
            <a:pPr lvl="0"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Общественная организация Сургутского района «Украинский национально-культурный центр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Водограй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(Вода играй)».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Общественная организация молдавской культуры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Мэрцишор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Общественная организация Великое казачье братство хутор Вольный.</a:t>
            </a:r>
          </a:p>
          <a:p>
            <a:pPr marL="342900" lvl="0" indent="457200" algn="just">
              <a:lnSpc>
                <a:spcPct val="115000"/>
              </a:lnSpc>
              <a:spcAft>
                <a:spcPts val="0"/>
              </a:spcAft>
              <a:buSzPts val="1000"/>
              <a:buFont typeface="+mj-lt"/>
              <a:buAutoNum type="arabicPeriod"/>
              <a:tabLst>
                <a:tab pos="-42545" algn="l"/>
                <a:tab pos="193675" algn="l"/>
                <a:tab pos="323850" algn="l"/>
              </a:tabLst>
            </a:pPr>
            <a:endParaRPr lang="ru-RU" sz="1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0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6AE125-49B6-4C48-9745-42B82D203E03}"/>
              </a:ext>
            </a:extLst>
          </p:cNvPr>
          <p:cNvSpPr/>
          <p:nvPr/>
        </p:nvSpPr>
        <p:spPr>
          <a:xfrm>
            <a:off x="611560" y="332656"/>
            <a:ext cx="60121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национальных диаспор и религиозных конфессий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88D6C0-4700-4FB1-8194-3A2C1A0F2D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39296"/>
            <a:ext cx="3059832" cy="2026642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0ACBF1-1DF8-4BB7-B177-927042CDD5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124" y="1600127"/>
            <a:ext cx="3487420" cy="2315389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E5F957-A401-417D-A458-92C32945E9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124671"/>
            <a:ext cx="4002526" cy="265102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8E5AFE-56A1-4A93-8FA2-03196889B8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49080"/>
            <a:ext cx="3275856" cy="219365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82883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6AE125-49B6-4C48-9745-42B82D203E03}"/>
              </a:ext>
            </a:extLst>
          </p:cNvPr>
          <p:cNvSpPr/>
          <p:nvPr/>
        </p:nvSpPr>
        <p:spPr>
          <a:xfrm>
            <a:off x="611560" y="332656"/>
            <a:ext cx="60121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национальных диаспор и религиозных конфессий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7200729-FA0F-44C6-A9B0-4A2F516AF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2" y="1532171"/>
            <a:ext cx="3589120" cy="208056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E9DC78A4-118D-44E5-ACDD-E2076E87D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5" r="8585"/>
          <a:stretch/>
        </p:blipFill>
        <p:spPr bwMode="auto">
          <a:xfrm>
            <a:off x="935101" y="3859183"/>
            <a:ext cx="3672408" cy="2718941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4DD3E44F-0FF0-4C01-A07E-B9FBA6BE1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2" b="12662"/>
          <a:stretch/>
        </p:blipFill>
        <p:spPr bwMode="auto">
          <a:xfrm>
            <a:off x="4808562" y="2253268"/>
            <a:ext cx="2499742" cy="2718941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849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7709E7-3AFB-47B2-B597-3006F54B78CA}"/>
              </a:ext>
            </a:extLst>
          </p:cNvPr>
          <p:cNvSpPr/>
          <p:nvPr/>
        </p:nvSpPr>
        <p:spPr>
          <a:xfrm>
            <a:off x="467544" y="476672"/>
            <a:ext cx="6678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Участие в проектной деятельности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районом проекте «Пасха красная»</a:t>
            </a:r>
          </a:p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районном проекте «Рождественский вертеп», «Рождество Христово»</a:t>
            </a:r>
          </a:p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фестивалях «Пасхальный звон», «Соцветие наций»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A80925-470C-4293-9E69-F25B325A9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88" y="2393441"/>
            <a:ext cx="2855534" cy="1942783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AE5F2C-5256-419C-9301-68727EDBBC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565447"/>
            <a:ext cx="2915816" cy="2186862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B252D0-B21A-4496-9BDF-3FA2D118D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25491"/>
            <a:ext cx="3024336" cy="3879912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232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DF273D-1C8C-4794-B968-66FD97140606}"/>
              </a:ext>
            </a:extLst>
          </p:cNvPr>
          <p:cNvSpPr/>
          <p:nvPr/>
        </p:nvSpPr>
        <p:spPr>
          <a:xfrm>
            <a:off x="395536" y="126614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взаимодействия с субъектами профилактики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EBE4CB-2CCC-4749-8038-23CC99152F57}"/>
              </a:ext>
            </a:extLst>
          </p:cNvPr>
          <p:cNvSpPr/>
          <p:nvPr/>
        </p:nvSpPr>
        <p:spPr>
          <a:xfrm>
            <a:off x="683568" y="2564904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обмена информацией образовательных организаций с сотрудниками Центра по противодействию экстремизму Управления МВД России по Ханты-Мансийскому автономному округу – Югре.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действий работников образовательных организаций в случаях чрезвычайных происшествий (несчастных случаев) с несовершеннолетними. 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при выявлении резонансного события.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действий работников образовательных организаций в случае самовольных уходов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418346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BB40E2-6885-46C1-8A01-F695CEE025FB}"/>
              </a:ext>
            </a:extLst>
          </p:cNvPr>
          <p:cNvSpPr/>
          <p:nvPr/>
        </p:nvSpPr>
        <p:spPr>
          <a:xfrm>
            <a:off x="1187624" y="188640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обучающимися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 органов профилактики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5C9641-B894-4B56-ABE6-F4F32C1F01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2952328" cy="221424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A2817F-6961-413E-AEA4-98CC2A7CC3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82" t="13600" r="39763" b="27600"/>
          <a:stretch/>
        </p:blipFill>
        <p:spPr>
          <a:xfrm>
            <a:off x="4932040" y="1792916"/>
            <a:ext cx="2304256" cy="3532267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5FEEA4-19B2-4308-A3C6-82F7C27985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0" t="16028" r="24013" b="20601"/>
          <a:stretch/>
        </p:blipFill>
        <p:spPr>
          <a:xfrm>
            <a:off x="755576" y="4089528"/>
            <a:ext cx="3882509" cy="228241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260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B7D8FB-269B-41B3-B762-F6D84E11534B}"/>
              </a:ext>
            </a:extLst>
          </p:cNvPr>
          <p:cNvSpPr/>
          <p:nvPr/>
        </p:nvSpPr>
        <p:spPr>
          <a:xfrm>
            <a:off x="827584" y="899138"/>
            <a:ext cx="6120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деятельности служб, советов, комиссий, центров, пунктов помощи и сопровождения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B80456-1DDC-4BD9-99D0-D8E965BF5544}"/>
              </a:ext>
            </a:extLst>
          </p:cNvPr>
          <p:cNvSpPr/>
          <p:nvPr/>
        </p:nvSpPr>
        <p:spPr>
          <a:xfrm>
            <a:off x="746703" y="2564904"/>
            <a:ext cx="63837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Центра психолого-педагогической и медико - социальной помощи и сопровождения.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службы примирения (медиации).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Совета профилактики.</a:t>
            </a:r>
          </a:p>
          <a:p>
            <a:pPr indent="457200" algn="just">
              <a:buSzPts val="1000"/>
              <a:tabLst>
                <a:tab pos="193675" algn="l"/>
                <a:tab pos="32385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консультативного пункта по вопросам обучения и социальной адаптации детей из семей иностранных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804328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350E66-6DA6-4065-B795-6751B272D3C0}"/>
              </a:ext>
            </a:extLst>
          </p:cNvPr>
          <p:cNvSpPr/>
          <p:nvPr/>
        </p:nvSpPr>
        <p:spPr>
          <a:xfrm>
            <a:off x="467544" y="1681644"/>
            <a:ext cx="7128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457200" algn="just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буклеты;</a:t>
            </a:r>
          </a:p>
          <a:p>
            <a:pPr marL="285750" indent="457200" algn="just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памятки;</a:t>
            </a:r>
          </a:p>
          <a:p>
            <a:pPr marL="285750" indent="457200" algn="just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информирование родителей (законных представителей) через официальный сайт (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https://juravushka-mbdou.nubex.ru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 и социальные сообщества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https://vk.com/public180736067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Одноклассники (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https://ok.ru/group70000002070568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)) образовательной организации, мессенджеры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949E31-4129-4C85-A525-4CCA2CAC9CBA}"/>
              </a:ext>
            </a:extLst>
          </p:cNvPr>
          <p:cNvSpPr/>
          <p:nvPr/>
        </p:nvSpPr>
        <p:spPr>
          <a:xfrm>
            <a:off x="1835696" y="8991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Информационно-просветительское направление:</a:t>
            </a:r>
          </a:p>
        </p:txBody>
      </p:sp>
    </p:spTree>
    <p:extLst>
      <p:ext uri="{BB962C8B-B14F-4D97-AF65-F5344CB8AC3E}">
        <p14:creationId xmlns:p14="http://schemas.microsoft.com/office/powerpoint/2010/main" val="2950750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1212AE-7B47-49F4-9C63-5361F4549772}"/>
              </a:ext>
            </a:extLst>
          </p:cNvPr>
          <p:cNvSpPr/>
          <p:nvPr/>
        </p:nvSpPr>
        <p:spPr>
          <a:xfrm>
            <a:off x="1609595" y="348352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профилактике экстремизма и терроризма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17CB4F-9590-418B-AFD6-D25F4307A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81644"/>
            <a:ext cx="2952328" cy="202169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6F71C41-8586-48A0-9E0F-12454CC1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2355726" cy="3140968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875EBA1-FECC-442F-9E24-222F5CA5C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56" y="3868358"/>
            <a:ext cx="3528392" cy="264629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058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1212AE-7B47-49F4-9C63-5361F4549772}"/>
              </a:ext>
            </a:extLst>
          </p:cNvPr>
          <p:cNvSpPr/>
          <p:nvPr/>
        </p:nvSpPr>
        <p:spPr>
          <a:xfrm>
            <a:off x="1637928" y="764704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профилактике экстремизма и терроризма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713EE3-8339-4E45-A90B-9D1986E3F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17" y="1916832"/>
            <a:ext cx="2845179" cy="361967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762235-9E06-487B-AA4C-7FF587B851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08920"/>
            <a:ext cx="2714752" cy="3619669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70358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5885a0311642252dac502eaeaadbae03.png">
            <a:extLst>
              <a:ext uri="{FF2B5EF4-FFF2-40B4-BE49-F238E27FC236}">
                <a16:creationId xmlns:a16="http://schemas.microsoft.com/office/drawing/2014/main" id="{2BA71C90-380F-4431-89EE-E7CB0FD28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3000" contrast="3000"/>
          </a:blip>
          <a:stretch>
            <a:fillRect/>
          </a:stretch>
        </p:blipFill>
        <p:spPr>
          <a:xfrm>
            <a:off x="7308304" y="116632"/>
            <a:ext cx="1715013" cy="1565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1F6F7D-4F5A-40A7-9C50-193462E98350}"/>
              </a:ext>
            </a:extLst>
          </p:cNvPr>
          <p:cNvSpPr/>
          <p:nvPr/>
        </p:nvSpPr>
        <p:spPr>
          <a:xfrm>
            <a:off x="1691680" y="2276872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3660170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8906</TotalTime>
  <Words>849</Words>
  <Application>Microsoft Office PowerPoint</Application>
  <PresentationFormat>Экран (4:3)</PresentationFormat>
  <Paragraphs>72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Педагог-организатор</dc:creator>
  <cp:lastModifiedBy>test</cp:lastModifiedBy>
  <cp:revision>107</cp:revision>
  <cp:lastPrinted>2022-09-26T13:33:15Z</cp:lastPrinted>
  <dcterms:created xsi:type="dcterms:W3CDTF">2022-09-23T08:05:22Z</dcterms:created>
  <dcterms:modified xsi:type="dcterms:W3CDTF">2023-06-07T09:55:35Z</dcterms:modified>
</cp:coreProperties>
</file>