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67" r:id="rId6"/>
    <p:sldId id="268" r:id="rId7"/>
    <p:sldId id="259" r:id="rId8"/>
    <p:sldId id="261" r:id="rId9"/>
    <p:sldId id="273" r:id="rId10"/>
    <p:sldId id="269" r:id="rId11"/>
    <p:sldId id="270" r:id="rId12"/>
    <p:sldId id="262" r:id="rId13"/>
    <p:sldId id="272" r:id="rId14"/>
    <p:sldId id="280" r:id="rId15"/>
    <p:sldId id="264" r:id="rId16"/>
    <p:sldId id="265" r:id="rId17"/>
    <p:sldId id="277" r:id="rId18"/>
    <p:sldId id="278" r:id="rId19"/>
    <p:sldId id="279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216C85-6A3D-4504-8DE0-CA6DE3DE99D6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9A0212-530B-4556-966D-EC0251A45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3624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latin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 центр развития ребёнка – детский сад «Золотая рыбка»</a:t>
            </a:r>
            <a:endParaRPr lang="ru-RU" sz="16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7920880" cy="1752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Деятельность по гармонизации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этноконфессиональных отношений и профилактике экстремизма на национальной и религиозной почве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за 2022 – 2023 учебный год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465313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Докладчик: Филина Алёна Александровна,</a:t>
            </a:r>
          </a:p>
          <a:p>
            <a:r>
              <a:rPr lang="ru-RU" dirty="0" smtClean="0"/>
              <a:t>социальный педагог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27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2018 года Детский сад сотрудничает с Местной религиозной организацией, православным Приходом Храма Покрова Божией Матери, с Местной мусульманской религиозной организацией, с общественной организацией «Национально – культурным центром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Водограй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»», с общественной организацией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Мыхэм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с общественной организацией «Национально – культурная автономия татар города Лянтор».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3" y="1556792"/>
            <a:ext cx="2108663" cy="2808312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6448" y="2331013"/>
            <a:ext cx="2979733" cy="22373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4692" y="3038534"/>
            <a:ext cx="3224132" cy="24208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97536" y="2103465"/>
            <a:ext cx="3232437" cy="24271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23283" y="3553581"/>
            <a:ext cx="3312366" cy="248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8012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Профилактические беседы со священником Храма Покрова Божией Матери, Кириллом Павловичем Сысоевым.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4315502" cy="3240360"/>
          </a:xfrm>
          <a:ln w="28575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pic>
        <p:nvPicPr>
          <p:cNvPr id="1026" name="Picture 2" descr="C:\Users\Серега\Downloads\IMG_20230525_104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5" y="1916832"/>
            <a:ext cx="4219603" cy="316835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bliqueBottom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2587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4425709" cy="3312368"/>
          </a:xfrm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4320480" cy="324036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Мероприятие по духовно-нравственному воспитанию: «Пасха Красная»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4" y="1556792"/>
            <a:ext cx="4536504" cy="4536504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1556792"/>
            <a:ext cx="4101539" cy="446449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5739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3942438" cy="5256584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4104456" cy="520950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8928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612648" y="548680"/>
            <a:ext cx="8153400" cy="648072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Фестиваль единства России и </a:t>
            </a:r>
            <a:r>
              <a:rPr lang="ru-RU" dirty="0" err="1" smtClean="0">
                <a:solidFill>
                  <a:srgbClr val="002060"/>
                </a:solidFill>
              </a:rPr>
              <a:t>Белорусии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830650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384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153400" cy="147220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</a:rPr>
              <a:t>Мероприятия посвященные Дню солидарности в борьбе с терроризмом: выставки рисунков на темы «Как может выглядеть опасный человек», «Наше счастливое детство», беседа «Правила безопасности для детей» </a:t>
            </a: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94432"/>
            <a:ext cx="3590172" cy="478689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5088565" cy="381642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166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240"/>
            <a:ext cx="6840760" cy="684076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Выставка  рисунков: 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«Как может выглядеть опасный человек», «Моё счастливое детство»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1" b="20476"/>
          <a:stretch/>
        </p:blipFill>
        <p:spPr bwMode="auto">
          <a:xfrm>
            <a:off x="179512" y="2204864"/>
            <a:ext cx="2706469" cy="338437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864"/>
            <a:ext cx="2707501" cy="338437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04864"/>
            <a:ext cx="2850882" cy="331236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05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3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Праздник: «День Дружбы»</a:t>
            </a:r>
            <a:endParaRPr lang="ru-RU" sz="2400" dirty="0"/>
          </a:p>
        </p:txBody>
      </p:sp>
      <p:pic>
        <p:nvPicPr>
          <p:cNvPr id="3" name="Picture 2" descr="C:\Users\Серега\Downloads\IMG-1b8f8333fa68b8c985312de5b7a78291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2016224" cy="344038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1" name="Picture 3" descr="C:\Users\Серега\Downloads\IMG-12fb60d32970647af00a1e9f65fc61cf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764704"/>
            <a:ext cx="2016224" cy="344038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3" name="Picture 5" descr="C:\Users\Серега\Downloads\IMG-c62b30c94d6b989dcc76f143484e6963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764704"/>
            <a:ext cx="2016224" cy="344038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4" name="Picture 6" descr="C:\Users\Серега\Downloads\IMG-b7512f23390ce45fd223f51f40ad9af1-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437112"/>
            <a:ext cx="3744416" cy="210623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5" name="Picture 7" descr="C:\Users\Серега\Downloads\IMG-1134cb3d5664c445328a619d59843e05-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4437112"/>
            <a:ext cx="3600400" cy="208823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6177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Гражданско-патриотическое воспитание: «Поздравление ветерана», «Посылка солдату» «Окна Победы»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Серега\Downloads\IMG-4937493bf224e2087a0597838804b232-V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2880320" cy="543305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5" name="Picture 3" descr="C:\Users\Серега\Downloads\IMG-ec6bbce392f38306d7fa40a837233e29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196752"/>
            <a:ext cx="2880320" cy="543306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166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ерега\Downloads\image-07-05-23-02-47-3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88840"/>
            <a:ext cx="437736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C:\Users\Серега\Downloads\IMG-cd75c5919ebcb7d7806e45a6bb65527a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4301257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27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8640"/>
            <a:ext cx="6480720" cy="648072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166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2695"/>
            <a:ext cx="4032448" cy="5376597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92696"/>
            <a:ext cx="4050450" cy="54006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166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924944"/>
            <a:ext cx="367240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76672"/>
            <a:ext cx="3996952" cy="224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372641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00435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645024"/>
            <a:ext cx="2232248" cy="297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168352" cy="624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04664"/>
            <a:ext cx="4608512" cy="614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ерега\Desktop\screen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217</TotalTime>
  <Words>163</Words>
  <Application>Microsoft Office PowerPoint</Application>
  <PresentationFormat>Экран (4:3)</PresentationFormat>
  <Paragraphs>14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Calibri</vt:lpstr>
      <vt:lpstr>Times New Roman</vt:lpstr>
      <vt:lpstr>Tw Cen MT</vt:lpstr>
      <vt:lpstr>Wingdings</vt:lpstr>
      <vt:lpstr>Wingdings 2</vt:lpstr>
      <vt:lpstr>Обычная</vt:lpstr>
      <vt:lpstr>Муниципальное бюджетное дошкольное образовательное учреждение центр развития ребёнка – детский сад «Золотая рыбка»</vt:lpstr>
      <vt:lpstr>С 2018 года Детский сад сотрудничает с Местной религиозной организацией, православным Приходом Храма Покрова Божией Матери, с Местной мусульманской религиозной организацией, с общественной организацией «Национально – культурным центром «Водограй»», с общественной организацией  «Ма Мыхэм», с общественной организацией «Национально – культурная автономия татар города Лянтор».</vt:lpstr>
      <vt:lpstr>Профилактические беседы со священником Храма Покрова Божией Матери, Кириллом Павловичем Сысоевым.</vt:lpstr>
      <vt:lpstr>Презентация PowerPoint</vt:lpstr>
      <vt:lpstr>Мероприятие по духовно-нравственному воспитанию: «Пасха Красная»</vt:lpstr>
      <vt:lpstr>Презентация PowerPoint</vt:lpstr>
      <vt:lpstr>Презентация PowerPoint</vt:lpstr>
      <vt:lpstr>Мероприятия посвященные Дню солидарности в борьбе с терроризмом: выставки рисунков на темы «Как может выглядеть опасный человек», «Наше счастливое детство», беседа «Правила безопасности для детей» </vt:lpstr>
      <vt:lpstr>Презентация PowerPoint</vt:lpstr>
      <vt:lpstr>Выставка  рисунков:  «Как может выглядеть опасный человек», «Моё счастливое детство»</vt:lpstr>
      <vt:lpstr>Праздник: «День Дружбы»</vt:lpstr>
      <vt:lpstr>Гражданско-патриотическое воспитание: «Поздравление ветерана», «Посылка солдату» «Окна Победы»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ЦРР – детский сад «Золотая рыбка»</dc:title>
  <dc:creator>HP</dc:creator>
  <cp:lastModifiedBy>user</cp:lastModifiedBy>
  <cp:revision>43</cp:revision>
  <dcterms:created xsi:type="dcterms:W3CDTF">2023-06-07T09:35:55Z</dcterms:created>
  <dcterms:modified xsi:type="dcterms:W3CDTF">2023-06-13T09:29:55Z</dcterms:modified>
</cp:coreProperties>
</file>