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104" d="100"/>
          <a:sy n="104" d="100"/>
        </p:scale>
        <p:origin x="183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7AED0-EE16-4F45-AAE0-8DD086058763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34AB-AF6F-4D40-A21E-DCB39B634B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169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7AED0-EE16-4F45-AAE0-8DD086058763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34AB-AF6F-4D40-A21E-DCB39B634B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841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7AED0-EE16-4F45-AAE0-8DD086058763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34AB-AF6F-4D40-A21E-DCB39B634B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458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7AED0-EE16-4F45-AAE0-8DD086058763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34AB-AF6F-4D40-A21E-DCB39B634B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454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7AED0-EE16-4F45-AAE0-8DD086058763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34AB-AF6F-4D40-A21E-DCB39B634B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121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7AED0-EE16-4F45-AAE0-8DD086058763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34AB-AF6F-4D40-A21E-DCB39B634B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926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7AED0-EE16-4F45-AAE0-8DD086058763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34AB-AF6F-4D40-A21E-DCB39B634B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338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7AED0-EE16-4F45-AAE0-8DD086058763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34AB-AF6F-4D40-A21E-DCB39B634B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710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7AED0-EE16-4F45-AAE0-8DD086058763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34AB-AF6F-4D40-A21E-DCB39B634B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001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7AED0-EE16-4F45-AAE0-8DD086058763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34AB-AF6F-4D40-A21E-DCB39B634B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029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7AED0-EE16-4F45-AAE0-8DD086058763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34AB-AF6F-4D40-A21E-DCB39B634B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364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7AED0-EE16-4F45-AAE0-8DD086058763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434AB-AF6F-4D40-A21E-DCB39B634B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336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07707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Отчёт о проделанной работе Хуторское казачье общество «Лянторский» </a:t>
            </a:r>
            <a:br>
              <a:rPr lang="ru-RU" dirty="0" smtClean="0"/>
            </a:br>
            <a:r>
              <a:rPr lang="ru-RU" dirty="0" smtClean="0"/>
              <a:t>по работе с детьми</a:t>
            </a:r>
            <a:endParaRPr lang="ru-RU" dirty="0"/>
          </a:p>
        </p:txBody>
      </p:sp>
      <p:pic>
        <p:nvPicPr>
          <p:cNvPr id="4" name="Рисунок 3" descr="http://cominf.org/sites/default/files/posts/1217934678_sibirskie_kazaki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720" y="188640"/>
            <a:ext cx="5184576" cy="3384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685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казачий кружок\Изображение 0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20" y="116632"/>
            <a:ext cx="9035279" cy="602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Открытие казачьего кружка 01.10.2016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55928" y="5229200"/>
            <a:ext cx="8229600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0000" b="1" dirty="0" smtClean="0">
                <a:solidFill>
                  <a:srgbClr val="FF0000"/>
                </a:solidFill>
              </a:rPr>
              <a:t>ДСПК-</a:t>
            </a:r>
          </a:p>
          <a:p>
            <a:r>
              <a:rPr lang="ru-RU" dirty="0" smtClean="0"/>
              <a:t>Детское Сибирское Православное Казачество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249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цели и задачи казачьего кружка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/>
              <a:t>воспитание школьников на духовных и нравственных основах казачества, обеспечивающих действенное служение Отечеству;</a:t>
            </a:r>
          </a:p>
          <a:p>
            <a:pPr algn="just"/>
            <a:r>
              <a:rPr lang="ru-RU" dirty="0"/>
              <a:t>возрождение духовных, исторических и военно-патриотических традиций Сибирского казачества;</a:t>
            </a:r>
          </a:p>
          <a:p>
            <a:pPr algn="just"/>
            <a:r>
              <a:rPr lang="ru-RU" dirty="0"/>
              <a:t>физическое, военно-патриотическое воспитание;</a:t>
            </a:r>
          </a:p>
          <a:p>
            <a:pPr algn="just"/>
            <a:r>
              <a:rPr lang="ru-RU" dirty="0"/>
              <a:t>формирование у школьников целостной научной картины мира и понимания роли своей малой родины, в воспитании гуманной, социально-активной личности, относящейся ответственно и бережно к богатству природы Югры, её истории, культуре, уважению к жителям.  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992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Урок истории Российского казачества</a:t>
            </a:r>
            <a:endParaRPr lang="ru-RU" dirty="0"/>
          </a:p>
        </p:txBody>
      </p:sp>
      <p:pic>
        <p:nvPicPr>
          <p:cNvPr id="1026" name="Picture 2" descr="F:\казачий кружок\IMG_32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1628800"/>
            <a:ext cx="7344816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75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Знакомство с нагайкой</a:t>
            </a:r>
            <a:endParaRPr lang="ru-RU" dirty="0"/>
          </a:p>
        </p:txBody>
      </p:sp>
      <p:pic>
        <p:nvPicPr>
          <p:cNvPr id="2050" name="Picture 2" descr="F:\казачий кружок\IMG_3190 (5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8208912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31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36104"/>
          </a:xfrm>
        </p:spPr>
        <p:txBody>
          <a:bodyPr>
            <a:normAutofit/>
          </a:bodyPr>
          <a:lstStyle/>
          <a:p>
            <a:r>
              <a:rPr lang="ru-RU" dirty="0" smtClean="0"/>
              <a:t>Знакомство с шашкой</a:t>
            </a:r>
            <a:endParaRPr lang="ru-RU" dirty="0"/>
          </a:p>
        </p:txBody>
      </p:sp>
      <p:pic>
        <p:nvPicPr>
          <p:cNvPr id="3074" name="Picture 2" descr="F:\казачий кружок\IMG_3196 (1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8424935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78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Строевая подготовка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F:\казачий кружок\IMG_3227 (8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836712"/>
            <a:ext cx="8748972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33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3" name="Picture 3" descr="F:\казачий кружок\IMG_32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8748971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29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Урок мотания портянок</a:t>
            </a:r>
            <a:endParaRPr lang="ru-RU" dirty="0"/>
          </a:p>
        </p:txBody>
      </p:sp>
      <p:pic>
        <p:nvPicPr>
          <p:cNvPr id="6147" name="Picture 3" descr="F:\казачий кружок\IMG_3245 (14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9831" y="1916833"/>
            <a:ext cx="3294112" cy="49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:\казачий кружок\IMG_3250 (9)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9889" y="1340768"/>
            <a:ext cx="3294111" cy="494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F:\казачий кружок\IMG_3243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3294111" cy="49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2445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F:\казачий кружок\IMG_325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312832"/>
            <a:ext cx="8856982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47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1496" y="188640"/>
            <a:ext cx="8229600" cy="1143000"/>
          </a:xfrm>
        </p:spPr>
        <p:txBody>
          <a:bodyPr/>
          <a:lstStyle/>
          <a:p>
            <a:r>
              <a:rPr lang="ru-RU" dirty="0" smtClean="0"/>
              <a:t>Занятия на улице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F:\казачий кружок\Изображение 02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672" y="1045167"/>
            <a:ext cx="8719248" cy="581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93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Оттачивание команд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F:\казачий кружок\Изображение 02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8568952" cy="5712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26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4074"/>
          </a:xfrm>
        </p:spPr>
        <p:txBody>
          <a:bodyPr/>
          <a:lstStyle/>
          <a:p>
            <a:r>
              <a:rPr lang="ru-RU" dirty="0" smtClean="0"/>
              <a:t>Экскурсия в ПЧ-66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F:\казачий кружок\Изображение 03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7" y="1078712"/>
            <a:ext cx="8640959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45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F:\казачий кружок\Изображение 04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8525" y="567635"/>
            <a:ext cx="8503224" cy="5668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91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F:\казачий кружок\Изображение 0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-1080120" y="1209980"/>
            <a:ext cx="6480722" cy="4320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23232"/>
            <a:ext cx="4464496" cy="6693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702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4877271" cy="3250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 descr="F:\казачий кружок\Изображение 13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1447" y="548680"/>
            <a:ext cx="3531155" cy="529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:\казачий кружок\Изображение 15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903" y="3392167"/>
            <a:ext cx="4824536" cy="3216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79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F:\казачий кружок\Изображение 17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805" y="404664"/>
            <a:ext cx="8856983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754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Богатырская олимпиада</a:t>
            </a:r>
            <a:endParaRPr lang="ru-RU" dirty="0"/>
          </a:p>
        </p:txBody>
      </p:sp>
      <p:pic>
        <p:nvPicPr>
          <p:cNvPr id="6146" name="Picture 2" descr="F:\казачий кружок\Богатырская олимпиада\IMG_36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2" y="764704"/>
            <a:ext cx="5508104" cy="367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F:\казачий кружок\Богатырская олимпиада\IMG_3655 (292)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0920" y="3425218"/>
            <a:ext cx="5118848" cy="341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89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F:\казачий кружок\Богатырская олимпиада\IMG_3680 (267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8" y="188640"/>
            <a:ext cx="4539383" cy="302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F:\казачий кружок\Богатырская олимпиада\IMG_3710 (237)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2" y="188640"/>
            <a:ext cx="4536505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F:\казачий кружок\Богатырская олимпиада\IMG_3723 (224)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137" y="3223273"/>
            <a:ext cx="4578788" cy="30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F:\казачий кружок\Богатырская олимпиада\IMG_3745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2" y="3212976"/>
            <a:ext cx="4594233" cy="3062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37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F:\казачий кружок\Богатырская олимпиада\IMG_379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04" y="-22096"/>
            <a:ext cx="5857912" cy="39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F:\казачий кружок\Богатырская олимпиада\IMG_3835 (112)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4720" y="3212976"/>
            <a:ext cx="5321776" cy="35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94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/>
              <a:t>Награждение победителей</a:t>
            </a:r>
            <a:endParaRPr lang="ru-RU" dirty="0"/>
          </a:p>
        </p:txBody>
      </p:sp>
      <p:pic>
        <p:nvPicPr>
          <p:cNvPr id="9218" name="Picture 2" descr="F:\казачий кружок\Богатырская олимпиада\IMG_39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8316923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51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120</Words>
  <Application>Microsoft Office PowerPoint</Application>
  <PresentationFormat>Экран (4:3)</PresentationFormat>
  <Paragraphs>19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Arial</vt:lpstr>
      <vt:lpstr>Calibri</vt:lpstr>
      <vt:lpstr>Тема Office</vt:lpstr>
      <vt:lpstr>Отчёт о проделанной работе Хуторское казачье общество «Лянторский»  по работе с детьми</vt:lpstr>
      <vt:lpstr>Открытие казачьего кружка 01.10.2016</vt:lpstr>
      <vt:lpstr>Основные цели и задачи казачьего кружка</vt:lpstr>
      <vt:lpstr>Урок истории Российского казачества</vt:lpstr>
      <vt:lpstr>Знакомство с нагайкой</vt:lpstr>
      <vt:lpstr>Знакомство с шашкой</vt:lpstr>
      <vt:lpstr>Строевая подготовка</vt:lpstr>
      <vt:lpstr>Презентация PowerPoint</vt:lpstr>
      <vt:lpstr>Урок мотания портянок</vt:lpstr>
      <vt:lpstr>Презентация PowerPoint</vt:lpstr>
      <vt:lpstr>Занятия на улице</vt:lpstr>
      <vt:lpstr>Оттачивание команд</vt:lpstr>
      <vt:lpstr>Экскурсия в ПЧ-66</vt:lpstr>
      <vt:lpstr>Презентация PowerPoint</vt:lpstr>
      <vt:lpstr>Презентация PowerPoint</vt:lpstr>
      <vt:lpstr>Презентация PowerPoint</vt:lpstr>
      <vt:lpstr>Презентация PowerPoint</vt:lpstr>
      <vt:lpstr>Богатырская олимпиада</vt:lpstr>
      <vt:lpstr>Презентация PowerPoint</vt:lpstr>
      <vt:lpstr>Презентация PowerPoint</vt:lpstr>
      <vt:lpstr>Награждение победителей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Отчёт о проделанной работе Хуторское казачье общество «Лянторский»  за I квартал</dc:title>
  <dc:creator>Admin</dc:creator>
  <cp:lastModifiedBy>Мязитов Марсель Наильевич</cp:lastModifiedBy>
  <cp:revision>11</cp:revision>
  <dcterms:created xsi:type="dcterms:W3CDTF">2017-03-18T16:10:35Z</dcterms:created>
  <dcterms:modified xsi:type="dcterms:W3CDTF">2017-03-22T13:39:58Z</dcterms:modified>
</cp:coreProperties>
</file>